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5" r:id="rId4"/>
  </p:sldMasterIdLst>
  <p:notesMasterIdLst>
    <p:notesMasterId r:id="rId52"/>
  </p:notesMasterIdLst>
  <p:sldIdLst>
    <p:sldId id="323" r:id="rId5"/>
    <p:sldId id="390" r:id="rId6"/>
    <p:sldId id="358" r:id="rId7"/>
    <p:sldId id="445" r:id="rId8"/>
    <p:sldId id="387" r:id="rId9"/>
    <p:sldId id="371" r:id="rId10"/>
    <p:sldId id="428" r:id="rId11"/>
    <p:sldId id="418" r:id="rId12"/>
    <p:sldId id="437" r:id="rId13"/>
    <p:sldId id="403" r:id="rId14"/>
    <p:sldId id="368" r:id="rId15"/>
    <p:sldId id="400" r:id="rId16"/>
    <p:sldId id="389" r:id="rId17"/>
    <p:sldId id="447" r:id="rId18"/>
    <p:sldId id="449" r:id="rId19"/>
    <p:sldId id="452" r:id="rId20"/>
    <p:sldId id="453" r:id="rId21"/>
    <p:sldId id="438" r:id="rId22"/>
    <p:sldId id="430" r:id="rId23"/>
    <p:sldId id="439" r:id="rId24"/>
    <p:sldId id="432" r:id="rId25"/>
    <p:sldId id="454" r:id="rId26"/>
    <p:sldId id="433" r:id="rId27"/>
    <p:sldId id="434" r:id="rId28"/>
    <p:sldId id="435" r:id="rId29"/>
    <p:sldId id="450" r:id="rId30"/>
    <p:sldId id="372" r:id="rId31"/>
    <p:sldId id="440" r:id="rId32"/>
    <p:sldId id="442" r:id="rId33"/>
    <p:sldId id="443" r:id="rId34"/>
    <p:sldId id="381" r:id="rId35"/>
    <p:sldId id="386" r:id="rId36"/>
    <p:sldId id="380" r:id="rId37"/>
    <p:sldId id="382" r:id="rId38"/>
    <p:sldId id="383" r:id="rId39"/>
    <p:sldId id="396" r:id="rId40"/>
    <p:sldId id="451" r:id="rId41"/>
    <p:sldId id="456" r:id="rId42"/>
    <p:sldId id="395" r:id="rId43"/>
    <p:sldId id="392" r:id="rId44"/>
    <p:sldId id="384" r:id="rId45"/>
    <p:sldId id="458" r:id="rId46"/>
    <p:sldId id="425" r:id="rId47"/>
    <p:sldId id="457" r:id="rId48"/>
    <p:sldId id="375" r:id="rId49"/>
    <p:sldId id="366" r:id="rId50"/>
    <p:sldId id="459" r:id="rId51"/>
  </p:sldIdLst>
  <p:sldSz cx="12192000" cy="6858000"/>
  <p:notesSz cx="6858000" cy="9144000"/>
  <p:embeddedFontLst>
    <p:embeddedFont>
      <p:font typeface="Plus Jakarta Sans" panose="020B0604020202020204" charset="0"/>
      <p:regular r:id="rId53"/>
      <p:bold r:id="rId54"/>
      <p:italic r:id="rId55"/>
      <p:boldItalic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B116558B-53D7-47D1-8D2F-6408A5821812}">
          <p14:sldIdLst>
            <p14:sldId id="323"/>
            <p14:sldId id="390"/>
            <p14:sldId id="358"/>
            <p14:sldId id="445"/>
            <p14:sldId id="387"/>
            <p14:sldId id="371"/>
            <p14:sldId id="428"/>
            <p14:sldId id="418"/>
            <p14:sldId id="437"/>
            <p14:sldId id="403"/>
            <p14:sldId id="368"/>
            <p14:sldId id="400"/>
            <p14:sldId id="389"/>
            <p14:sldId id="447"/>
            <p14:sldId id="449"/>
            <p14:sldId id="452"/>
            <p14:sldId id="453"/>
            <p14:sldId id="438"/>
            <p14:sldId id="430"/>
            <p14:sldId id="439"/>
            <p14:sldId id="432"/>
            <p14:sldId id="454"/>
            <p14:sldId id="433"/>
            <p14:sldId id="434"/>
            <p14:sldId id="435"/>
            <p14:sldId id="450"/>
            <p14:sldId id="372"/>
            <p14:sldId id="440"/>
            <p14:sldId id="442"/>
            <p14:sldId id="443"/>
            <p14:sldId id="381"/>
            <p14:sldId id="386"/>
            <p14:sldId id="380"/>
            <p14:sldId id="382"/>
            <p14:sldId id="383"/>
            <p14:sldId id="396"/>
            <p14:sldId id="451"/>
            <p14:sldId id="456"/>
            <p14:sldId id="395"/>
            <p14:sldId id="392"/>
            <p14:sldId id="384"/>
            <p14:sldId id="458"/>
            <p14:sldId id="425"/>
            <p14:sldId id="457"/>
            <p14:sldId id="375"/>
            <p14:sldId id="366"/>
            <p14:sldId id="4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00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pos="7355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046EB03-52EF-9341-7AAA-C41282A4A5DE}" name="Hillewaere Valerie" initials="VH" userId="S::valerie.hillewaere@athumi.eu::a3cd8eff-2a82-4312-a7c1-eac5f35f913a" providerId="AD"/>
  <p188:author id="{B7E1E706-B2E8-E70F-90EA-3699A5A3933A}" name="Karel Dieussaert" initials="KD" userId="S::karel.dieussaert@geosolutions.be::25362131-4d5f-4b85-b1a1-5a7b44980067" providerId="AD"/>
  <p188:author id="{CC1FFE07-67D8-40B9-37DC-38B3EBFFECB3}" name="Van Eyken Bavo" initials="VB" userId="S::bavo.vaneyken@athumi.eu::66dbd84d-084f-4605-bf43-13a49cf1d074" providerId="AD"/>
  <p188:author id="{4D09BE09-AE8C-9D47-0F52-6D453FDA1D54}" name="Van Outryve Frederik" initials="" userId="S::frederik.vanoutryve@athumi.eu::f3a4a99a-b7be-4a30-802c-8574cd6a5241" providerId="AD"/>
  <p188:author id="{13F53C10-CBB5-EFE1-6052-474B71CEEEA4}" name="Ryckaert Kurt" initials="RK" userId="S::kurt.ryckaert@vlaanderen.be::0d74081d-11d8-405b-bd52-c56b0c763de8" providerId="AD"/>
  <p188:author id="{0BDE3316-E5EB-AD55-B95F-0E54C7D004CB}" name="De Bruyne Ruth" initials="DR" userId="S::ruth.debruyne@athumi.eu::580ebd3b-c823-4fed-9cba-2f19eba44f1a" providerId="AD"/>
  <p188:author id="{539AB617-ECD1-806B-A751-5AC91D12CEF7}" name="Evelyne  Devos" initials="ED" userId="S::evelyne.devos@amigo.earth::ac6e915e-dcd3-4569-b9a4-cf723fdac782" providerId="AD"/>
  <p188:author id="{9A61FB21-DE69-5F60-28C2-DB85C04E40A5}" name="Smits Sarah" initials="SS" userId="S::sarah.smits@athumi.eu::dfd25022-0792-47fd-8fca-fb20d01a7a86" providerId="AD"/>
  <p188:author id="{F64AF22D-98FA-0321-B133-A00DD601A4CB}" name="Parmentier Sammy" initials="PS" userId="S::sammy.parmentier@athumi.eu::98b7c32d-0a48-4a35-96a7-18c5464c3bbe" providerId="AD"/>
  <p188:author id="{18586C4A-10A6-B5AF-C8B8-9E0112D038C9}" name="Van den Brande David" initials="VD" userId="S::david.vandenbrande@athumi.eu::954134aa-f5b7-4afb-9439-0435142e719a" providerId="AD"/>
  <p188:author id="{3751B958-3DAF-1637-3421-CB438C5B9D31}" name="Buyle Raf" initials="BR" userId="S::raf.buyle@vlaanderen.be::292d8e9b-d377-4632-a23e-df2a5bd704b0" providerId="AD"/>
  <p188:author id="{5B853472-16A4-EF2D-1F94-234871D31514}" name="De Vidts Björn" initials="BD" userId="S::bjorn.devidts@athumi.eu::fc0ea0c3-5ba9-4b90-b82a-d534bbba07c3" providerId="AD"/>
  <p188:author id="{262B498D-976F-FF56-37D2-84DB642358CB}" name="Deweirdt Eline" initials="DE" userId="S::eline.deweirdt@athumi.eu::400a823d-a36a-4ff8-9665-b704b60de36c" providerId="AD"/>
  <p188:author id="{8D47FF91-1081-28E4-095D-7C2856D040A6}" name="Bauwens Dorien" initials="BD" userId="S::dorien.bauwens@vlaanderen.be::fe1e15c2-7c56-49a1-90ec-13d0525c2851" providerId="AD"/>
  <p188:author id="{056936AD-A6D1-FBA0-8F32-0A82543800B2}" name="Callens Nils" initials="CN" userId="S::nils.callens@athumi.eu::70e2ef63-9de3-49e1-82bd-834decc75fb2" providerId="AD"/>
  <p188:author id="{A9499FBD-51C0-0ACF-5569-381FB6339EF3}" name="Rob Van Hooreweder" initials="RVH" userId="S::vanhoro@cronos.be::88a4ca3a-4d24-4e53-b68b-8279b601d9df" providerId="AD"/>
  <p188:author id="{76DD08FF-8BC7-ED5C-7FFB-8D6DA6651F8B}" name="Bourgeus Bregt" initials="BB" userId="S::bregt.bourgeus@vlaanderen.be::474be015-70c1-4931-92ae-9aaa9e15dec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BCBC"/>
    <a:srgbClr val="A1E6ED"/>
    <a:srgbClr val="448AD1"/>
    <a:srgbClr val="E6E113"/>
    <a:srgbClr val="F29C9C"/>
    <a:srgbClr val="EEBEA0"/>
    <a:srgbClr val="F38C4F"/>
    <a:srgbClr val="FFE4C3"/>
    <a:srgbClr val="371953"/>
    <a:srgbClr val="FCC1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7174E2-63F7-40A8-9E54-32A101C1AF8C}" v="1759" dt="2026-02-11T21:50:57.651"/>
    <p1510:client id="{7F8F2D5D-02FB-767A-9673-E7FF2597DA9E}" v="14" dt="2026-02-11T12:37:55.8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31" y="53"/>
      </p:cViewPr>
      <p:guideLst>
        <p:guide orient="horz" pos="300"/>
        <p:guide pos="3817"/>
        <p:guide pos="735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font" Target="fonts/font3.fntdata"/><Relationship Id="rId63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font" Target="fonts/font2.fntdata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1.fntdata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61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4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Dieussaert" userId="25362131-4d5f-4b85-b1a1-5a7b44980067" providerId="ADAL" clId="{1EC8AB66-9A3A-48C0-931B-A8EBCF438A2A}"/>
    <pc:docChg chg="undo custSel addSld delSld modSld sldOrd modSection">
      <pc:chgData name="Karel Dieussaert" userId="25362131-4d5f-4b85-b1a1-5a7b44980067" providerId="ADAL" clId="{1EC8AB66-9A3A-48C0-931B-A8EBCF438A2A}" dt="2026-02-11T22:18:45.945" v="6022" actId="1076"/>
      <pc:docMkLst>
        <pc:docMk/>
      </pc:docMkLst>
      <pc:sldChg chg="modSp mod">
        <pc:chgData name="Karel Dieussaert" userId="25362131-4d5f-4b85-b1a1-5a7b44980067" providerId="ADAL" clId="{1EC8AB66-9A3A-48C0-931B-A8EBCF438A2A}" dt="2026-02-10T10:56:38.690" v="9" actId="20577"/>
        <pc:sldMkLst>
          <pc:docMk/>
          <pc:sldMk cId="3242594460" sldId="323"/>
        </pc:sldMkLst>
        <pc:spChg chg="mod">
          <ac:chgData name="Karel Dieussaert" userId="25362131-4d5f-4b85-b1a1-5a7b44980067" providerId="ADAL" clId="{1EC8AB66-9A3A-48C0-931B-A8EBCF438A2A}" dt="2026-02-10T10:56:38.690" v="9" actId="20577"/>
          <ac:spMkLst>
            <pc:docMk/>
            <pc:sldMk cId="3242594460" sldId="323"/>
            <ac:spMk id="3" creationId="{C188376C-347F-ABE5-698F-418FEAFD0802}"/>
          </ac:spMkLst>
        </pc:spChg>
      </pc:sldChg>
      <pc:sldChg chg="modSp mod">
        <pc:chgData name="Karel Dieussaert" userId="25362131-4d5f-4b85-b1a1-5a7b44980067" providerId="ADAL" clId="{1EC8AB66-9A3A-48C0-931B-A8EBCF438A2A}" dt="2026-02-11T12:38:22.087" v="2248" actId="5793"/>
        <pc:sldMkLst>
          <pc:docMk/>
          <pc:sldMk cId="488320916" sldId="358"/>
        </pc:sldMkLst>
        <pc:spChg chg="mod">
          <ac:chgData name="Karel Dieussaert" userId="25362131-4d5f-4b85-b1a1-5a7b44980067" providerId="ADAL" clId="{1EC8AB66-9A3A-48C0-931B-A8EBCF438A2A}" dt="2026-02-11T12:38:22.087" v="2248" actId="5793"/>
          <ac:spMkLst>
            <pc:docMk/>
            <pc:sldMk cId="488320916" sldId="358"/>
            <ac:spMk id="5" creationId="{3AD4A4BE-F96A-EB82-113C-50A3EA4CAE08}"/>
          </ac:spMkLst>
        </pc:spChg>
      </pc:sldChg>
      <pc:sldChg chg="ord">
        <pc:chgData name="Karel Dieussaert" userId="25362131-4d5f-4b85-b1a1-5a7b44980067" providerId="ADAL" clId="{1EC8AB66-9A3A-48C0-931B-A8EBCF438A2A}" dt="2026-02-11T13:21:41.004" v="2387"/>
        <pc:sldMkLst>
          <pc:docMk/>
          <pc:sldMk cId="860854586" sldId="366"/>
        </pc:sldMkLst>
      </pc:sldChg>
      <pc:sldChg chg="del">
        <pc:chgData name="Karel Dieussaert" userId="25362131-4d5f-4b85-b1a1-5a7b44980067" providerId="ADAL" clId="{1EC8AB66-9A3A-48C0-931B-A8EBCF438A2A}" dt="2026-02-11T13:24:34.946" v="2396" actId="2696"/>
        <pc:sldMkLst>
          <pc:docMk/>
          <pc:sldMk cId="752118432" sldId="368"/>
        </pc:sldMkLst>
      </pc:sldChg>
      <pc:sldChg chg="addSp delSp modSp add mod">
        <pc:chgData name="Karel Dieussaert" userId="25362131-4d5f-4b85-b1a1-5a7b44980067" providerId="ADAL" clId="{1EC8AB66-9A3A-48C0-931B-A8EBCF438A2A}" dt="2026-02-11T21:35:10.466" v="5851" actId="1076"/>
        <pc:sldMkLst>
          <pc:docMk/>
          <pc:sldMk cId="2644425889" sldId="368"/>
        </pc:sldMkLst>
        <pc:spChg chg="mod">
          <ac:chgData name="Karel Dieussaert" userId="25362131-4d5f-4b85-b1a1-5a7b44980067" providerId="ADAL" clId="{1EC8AB66-9A3A-48C0-931B-A8EBCF438A2A}" dt="2026-02-11T21:34:27.181" v="5848" actId="20577"/>
          <ac:spMkLst>
            <pc:docMk/>
            <pc:sldMk cId="2644425889" sldId="368"/>
            <ac:spMk id="3" creationId="{8BC786BC-04F9-3749-2296-3FD666D93788}"/>
          </ac:spMkLst>
        </pc:spChg>
        <pc:spChg chg="add mod">
          <ac:chgData name="Karel Dieussaert" userId="25362131-4d5f-4b85-b1a1-5a7b44980067" providerId="ADAL" clId="{1EC8AB66-9A3A-48C0-931B-A8EBCF438A2A}" dt="2026-02-11T13:29:04.633" v="2420" actId="1076"/>
          <ac:spMkLst>
            <pc:docMk/>
            <pc:sldMk cId="2644425889" sldId="368"/>
            <ac:spMk id="4" creationId="{637DF42A-6F52-8C33-D8A5-AB37BCA792E0}"/>
          </ac:spMkLst>
        </pc:spChg>
        <pc:spChg chg="mod">
          <ac:chgData name="Karel Dieussaert" userId="25362131-4d5f-4b85-b1a1-5a7b44980067" providerId="ADAL" clId="{1EC8AB66-9A3A-48C0-931B-A8EBCF438A2A}" dt="2026-02-11T13:28:07.394" v="2408" actId="1076"/>
          <ac:spMkLst>
            <pc:docMk/>
            <pc:sldMk cId="2644425889" sldId="368"/>
            <ac:spMk id="13" creationId="{798F1E4F-B879-AD6A-3DAA-B0CA0342A6BE}"/>
          </ac:spMkLst>
        </pc:spChg>
        <pc:spChg chg="mod">
          <ac:chgData name="Karel Dieussaert" userId="25362131-4d5f-4b85-b1a1-5a7b44980067" providerId="ADAL" clId="{1EC8AB66-9A3A-48C0-931B-A8EBCF438A2A}" dt="2026-02-11T13:27:41.310" v="2406" actId="1076"/>
          <ac:spMkLst>
            <pc:docMk/>
            <pc:sldMk cId="2644425889" sldId="368"/>
            <ac:spMk id="14" creationId="{CB3D516D-5F92-357C-14A9-73BF7660F4F9}"/>
          </ac:spMkLst>
        </pc:spChg>
        <pc:spChg chg="mod">
          <ac:chgData name="Karel Dieussaert" userId="25362131-4d5f-4b85-b1a1-5a7b44980067" providerId="ADAL" clId="{1EC8AB66-9A3A-48C0-931B-A8EBCF438A2A}" dt="2026-02-11T13:29:21.796" v="2424" actId="1037"/>
          <ac:spMkLst>
            <pc:docMk/>
            <pc:sldMk cId="2644425889" sldId="368"/>
            <ac:spMk id="15" creationId="{3CFCE51A-6100-87FB-85B6-44EE7FD1629B}"/>
          </ac:spMkLst>
        </pc:spChg>
        <pc:picChg chg="mod">
          <ac:chgData name="Karel Dieussaert" userId="25362131-4d5f-4b85-b1a1-5a7b44980067" providerId="ADAL" clId="{1EC8AB66-9A3A-48C0-931B-A8EBCF438A2A}" dt="2026-02-11T13:28:00.790" v="2407" actId="14100"/>
          <ac:picMkLst>
            <pc:docMk/>
            <pc:sldMk cId="2644425889" sldId="368"/>
            <ac:picMk id="6" creationId="{924F9E5E-EED8-3905-9691-2476413CEDEC}"/>
          </ac:picMkLst>
        </pc:picChg>
        <pc:picChg chg="add mod">
          <ac:chgData name="Karel Dieussaert" userId="25362131-4d5f-4b85-b1a1-5a7b44980067" providerId="ADAL" clId="{1EC8AB66-9A3A-48C0-931B-A8EBCF438A2A}" dt="2026-02-11T21:35:10.466" v="5851" actId="1076"/>
          <ac:picMkLst>
            <pc:docMk/>
            <pc:sldMk cId="2644425889" sldId="368"/>
            <ac:picMk id="7" creationId="{94426FDD-6C54-4F84-9C05-A350759B56CE}"/>
          </ac:picMkLst>
        </pc:picChg>
        <pc:picChg chg="mod">
          <ac:chgData name="Karel Dieussaert" userId="25362131-4d5f-4b85-b1a1-5a7b44980067" providerId="ADAL" clId="{1EC8AB66-9A3A-48C0-931B-A8EBCF438A2A}" dt="2026-02-11T13:27:31.879" v="2405" actId="1076"/>
          <ac:picMkLst>
            <pc:docMk/>
            <pc:sldMk cId="2644425889" sldId="368"/>
            <ac:picMk id="8" creationId="{25A6EEF8-E89D-6E92-6AFD-9B02BA6F3E56}"/>
          </ac:picMkLst>
        </pc:picChg>
        <pc:picChg chg="mod">
          <ac:chgData name="Karel Dieussaert" userId="25362131-4d5f-4b85-b1a1-5a7b44980067" providerId="ADAL" clId="{1EC8AB66-9A3A-48C0-931B-A8EBCF438A2A}" dt="2026-02-11T13:27:12.163" v="2403" actId="1076"/>
          <ac:picMkLst>
            <pc:docMk/>
            <pc:sldMk cId="2644425889" sldId="368"/>
            <ac:picMk id="10" creationId="{8A82AA89-A247-BA14-CC14-163AEE24045C}"/>
          </ac:picMkLst>
        </pc:picChg>
        <pc:picChg chg="del">
          <ac:chgData name="Karel Dieussaert" userId="25362131-4d5f-4b85-b1a1-5a7b44980067" providerId="ADAL" clId="{1EC8AB66-9A3A-48C0-931B-A8EBCF438A2A}" dt="2026-02-11T21:35:02.812" v="5849" actId="478"/>
          <ac:picMkLst>
            <pc:docMk/>
            <pc:sldMk cId="2644425889" sldId="368"/>
            <ac:picMk id="12" creationId="{B55FD392-49CC-259A-2801-C168D7E82298}"/>
          </ac:picMkLst>
        </pc:picChg>
      </pc:sldChg>
      <pc:sldChg chg="addSp delSp modSp mod">
        <pc:chgData name="Karel Dieussaert" userId="25362131-4d5f-4b85-b1a1-5a7b44980067" providerId="ADAL" clId="{1EC8AB66-9A3A-48C0-931B-A8EBCF438A2A}" dt="2026-02-10T11:14:41.558" v="289" actId="1076"/>
        <pc:sldMkLst>
          <pc:docMk/>
          <pc:sldMk cId="3590906967" sldId="371"/>
        </pc:sldMkLst>
        <pc:spChg chg="mod">
          <ac:chgData name="Karel Dieussaert" userId="25362131-4d5f-4b85-b1a1-5a7b44980067" providerId="ADAL" clId="{1EC8AB66-9A3A-48C0-931B-A8EBCF438A2A}" dt="2026-02-10T11:14:13.152" v="287" actId="1076"/>
          <ac:spMkLst>
            <pc:docMk/>
            <pc:sldMk cId="3590906967" sldId="371"/>
            <ac:spMk id="3" creationId="{41CA3E5E-44B1-A510-7327-7CF5E6226535}"/>
          </ac:spMkLst>
        </pc:spChg>
        <pc:spChg chg="mod">
          <ac:chgData name="Karel Dieussaert" userId="25362131-4d5f-4b85-b1a1-5a7b44980067" providerId="ADAL" clId="{1EC8AB66-9A3A-48C0-931B-A8EBCF438A2A}" dt="2026-02-10T11:14:30.292" v="288" actId="1076"/>
          <ac:spMkLst>
            <pc:docMk/>
            <pc:sldMk cId="3590906967" sldId="371"/>
            <ac:spMk id="4" creationId="{F4FCAA0D-32AE-E959-28A5-7DDAEFBD1CD6}"/>
          </ac:spMkLst>
        </pc:spChg>
        <pc:spChg chg="mod">
          <ac:chgData name="Karel Dieussaert" userId="25362131-4d5f-4b85-b1a1-5a7b44980067" providerId="ADAL" clId="{1EC8AB66-9A3A-48C0-931B-A8EBCF438A2A}" dt="2026-02-10T11:14:30.292" v="288" actId="1076"/>
          <ac:spMkLst>
            <pc:docMk/>
            <pc:sldMk cId="3590906967" sldId="371"/>
            <ac:spMk id="5" creationId="{E783EC8E-AEEB-2AA1-73CE-2BB530AE028A}"/>
          </ac:spMkLst>
        </pc:spChg>
        <pc:spChg chg="mod">
          <ac:chgData name="Karel Dieussaert" userId="25362131-4d5f-4b85-b1a1-5a7b44980067" providerId="ADAL" clId="{1EC8AB66-9A3A-48C0-931B-A8EBCF438A2A}" dt="2026-02-10T11:14:30.292" v="288" actId="1076"/>
          <ac:spMkLst>
            <pc:docMk/>
            <pc:sldMk cId="3590906967" sldId="371"/>
            <ac:spMk id="6" creationId="{3B603E88-D50D-CB12-D947-81B74858C866}"/>
          </ac:spMkLst>
        </pc:spChg>
        <pc:spChg chg="mod">
          <ac:chgData name="Karel Dieussaert" userId="25362131-4d5f-4b85-b1a1-5a7b44980067" providerId="ADAL" clId="{1EC8AB66-9A3A-48C0-931B-A8EBCF438A2A}" dt="2026-02-10T11:14:41.558" v="289" actId="1076"/>
          <ac:spMkLst>
            <pc:docMk/>
            <pc:sldMk cId="3590906967" sldId="371"/>
            <ac:spMk id="7" creationId="{0FEA9735-ED8E-E364-63BD-A96781645FA2}"/>
          </ac:spMkLst>
        </pc:spChg>
        <pc:spChg chg="add del mod">
          <ac:chgData name="Karel Dieussaert" userId="25362131-4d5f-4b85-b1a1-5a7b44980067" providerId="ADAL" clId="{1EC8AB66-9A3A-48C0-931B-A8EBCF438A2A}" dt="2026-02-10T11:10:21.733" v="245" actId="21"/>
          <ac:spMkLst>
            <pc:docMk/>
            <pc:sldMk cId="3590906967" sldId="371"/>
            <ac:spMk id="8" creationId="{7BA40607-4DB4-10C0-9754-3CDEABF4511D}"/>
          </ac:spMkLst>
        </pc:spChg>
        <pc:spChg chg="mod">
          <ac:chgData name="Karel Dieussaert" userId="25362131-4d5f-4b85-b1a1-5a7b44980067" providerId="ADAL" clId="{1EC8AB66-9A3A-48C0-931B-A8EBCF438A2A}" dt="2026-02-10T11:14:30.292" v="288" actId="1076"/>
          <ac:spMkLst>
            <pc:docMk/>
            <pc:sldMk cId="3590906967" sldId="371"/>
            <ac:spMk id="9" creationId="{3B71388E-4B28-4440-F868-05F206EA521D}"/>
          </ac:spMkLst>
        </pc:spChg>
        <pc:spChg chg="mod">
          <ac:chgData name="Karel Dieussaert" userId="25362131-4d5f-4b85-b1a1-5a7b44980067" providerId="ADAL" clId="{1EC8AB66-9A3A-48C0-931B-A8EBCF438A2A}" dt="2026-02-10T11:14:41.558" v="289" actId="1076"/>
          <ac:spMkLst>
            <pc:docMk/>
            <pc:sldMk cId="3590906967" sldId="371"/>
            <ac:spMk id="10" creationId="{3049C475-F41E-DB55-A2E2-DDF1097F7199}"/>
          </ac:spMkLst>
        </pc:spChg>
        <pc:spChg chg="mod">
          <ac:chgData name="Karel Dieussaert" userId="25362131-4d5f-4b85-b1a1-5a7b44980067" providerId="ADAL" clId="{1EC8AB66-9A3A-48C0-931B-A8EBCF438A2A}" dt="2026-02-10T11:14:41.558" v="289" actId="1076"/>
          <ac:spMkLst>
            <pc:docMk/>
            <pc:sldMk cId="3590906967" sldId="371"/>
            <ac:spMk id="12" creationId="{69B17081-7C31-CC75-60F5-E66DD509A60D}"/>
          </ac:spMkLst>
        </pc:spChg>
        <pc:picChg chg="mod">
          <ac:chgData name="Karel Dieussaert" userId="25362131-4d5f-4b85-b1a1-5a7b44980067" providerId="ADAL" clId="{1EC8AB66-9A3A-48C0-931B-A8EBCF438A2A}" dt="2026-02-10T11:14:30.292" v="288" actId="1076"/>
          <ac:picMkLst>
            <pc:docMk/>
            <pc:sldMk cId="3590906967" sldId="371"/>
            <ac:picMk id="1026" creationId="{9EB6647D-9071-22DD-B32A-42B5C5E34A7A}"/>
          </ac:picMkLst>
        </pc:picChg>
        <pc:picChg chg="mod">
          <ac:chgData name="Karel Dieussaert" userId="25362131-4d5f-4b85-b1a1-5a7b44980067" providerId="ADAL" clId="{1EC8AB66-9A3A-48C0-931B-A8EBCF438A2A}" dt="2026-02-10T11:14:30.292" v="288" actId="1076"/>
          <ac:picMkLst>
            <pc:docMk/>
            <pc:sldMk cId="3590906967" sldId="371"/>
            <ac:picMk id="1028" creationId="{89E16185-EA35-10D1-624D-0369D7EFE41F}"/>
          </ac:picMkLst>
        </pc:picChg>
        <pc:picChg chg="del mod ord modCrop">
          <ac:chgData name="Karel Dieussaert" userId="25362131-4d5f-4b85-b1a1-5a7b44980067" providerId="ADAL" clId="{1EC8AB66-9A3A-48C0-931B-A8EBCF438A2A}" dt="2026-02-10T11:10:21.733" v="245" actId="21"/>
          <ac:picMkLst>
            <pc:docMk/>
            <pc:sldMk cId="3590906967" sldId="371"/>
            <ac:picMk id="1056" creationId="{8310647A-F3EC-EDF9-298A-D5304DE11627}"/>
          </ac:picMkLst>
        </pc:picChg>
        <pc:cxnChg chg="mod">
          <ac:chgData name="Karel Dieussaert" userId="25362131-4d5f-4b85-b1a1-5a7b44980067" providerId="ADAL" clId="{1EC8AB66-9A3A-48C0-931B-A8EBCF438A2A}" dt="2026-02-10T11:14:41.558" v="289" actId="1076"/>
          <ac:cxnSpMkLst>
            <pc:docMk/>
            <pc:sldMk cId="3590906967" sldId="371"/>
            <ac:cxnSpMk id="1078" creationId="{5D9BE61C-69C1-7BD8-582B-C2134C403C10}"/>
          </ac:cxnSpMkLst>
        </pc:cxnChg>
        <pc:cxnChg chg="mod">
          <ac:chgData name="Karel Dieussaert" userId="25362131-4d5f-4b85-b1a1-5a7b44980067" providerId="ADAL" clId="{1EC8AB66-9A3A-48C0-931B-A8EBCF438A2A}" dt="2026-02-10T11:14:41.558" v="289" actId="1076"/>
          <ac:cxnSpMkLst>
            <pc:docMk/>
            <pc:sldMk cId="3590906967" sldId="371"/>
            <ac:cxnSpMk id="1079" creationId="{E8094291-0238-52FE-3E29-298783927402}"/>
          </ac:cxnSpMkLst>
        </pc:cxnChg>
        <pc:cxnChg chg="mod">
          <ac:chgData name="Karel Dieussaert" userId="25362131-4d5f-4b85-b1a1-5a7b44980067" providerId="ADAL" clId="{1EC8AB66-9A3A-48C0-931B-A8EBCF438A2A}" dt="2026-02-10T11:14:41.558" v="289" actId="1076"/>
          <ac:cxnSpMkLst>
            <pc:docMk/>
            <pc:sldMk cId="3590906967" sldId="371"/>
            <ac:cxnSpMk id="1082" creationId="{2AB4C1F7-6772-B6BF-BD25-812E058628AE}"/>
          </ac:cxnSpMkLst>
        </pc:cxnChg>
        <pc:cxnChg chg="mod">
          <ac:chgData name="Karel Dieussaert" userId="25362131-4d5f-4b85-b1a1-5a7b44980067" providerId="ADAL" clId="{1EC8AB66-9A3A-48C0-931B-A8EBCF438A2A}" dt="2026-02-10T11:14:41.558" v="289" actId="1076"/>
          <ac:cxnSpMkLst>
            <pc:docMk/>
            <pc:sldMk cId="3590906967" sldId="371"/>
            <ac:cxnSpMk id="1085" creationId="{430326EA-51DF-D658-5235-0EECCD6D459D}"/>
          </ac:cxnSpMkLst>
        </pc:cxnChg>
        <pc:cxnChg chg="mod">
          <ac:chgData name="Karel Dieussaert" userId="25362131-4d5f-4b85-b1a1-5a7b44980067" providerId="ADAL" clId="{1EC8AB66-9A3A-48C0-931B-A8EBCF438A2A}" dt="2026-02-10T11:14:41.558" v="289" actId="1076"/>
          <ac:cxnSpMkLst>
            <pc:docMk/>
            <pc:sldMk cId="3590906967" sldId="371"/>
            <ac:cxnSpMk id="1088" creationId="{D4AEEC70-421C-090F-1327-4E12CC46F268}"/>
          </ac:cxnSpMkLst>
        </pc:cxnChg>
      </pc:sldChg>
      <pc:sldChg chg="addSp delSp modSp mod ord modAnim">
        <pc:chgData name="Karel Dieussaert" userId="25362131-4d5f-4b85-b1a1-5a7b44980067" providerId="ADAL" clId="{1EC8AB66-9A3A-48C0-931B-A8EBCF438A2A}" dt="2026-02-11T21:50:57.651" v="5927"/>
        <pc:sldMkLst>
          <pc:docMk/>
          <pc:sldMk cId="2727966637" sldId="372"/>
        </pc:sldMkLst>
        <pc:spChg chg="mod">
          <ac:chgData name="Karel Dieussaert" userId="25362131-4d5f-4b85-b1a1-5a7b44980067" providerId="ADAL" clId="{1EC8AB66-9A3A-48C0-931B-A8EBCF438A2A}" dt="2026-02-11T14:13:16.043" v="3087" actId="20577"/>
          <ac:spMkLst>
            <pc:docMk/>
            <pc:sldMk cId="2727966637" sldId="372"/>
            <ac:spMk id="2" creationId="{0926AEC2-FE3C-00BF-06CC-92E520F1D008}"/>
          </ac:spMkLst>
        </pc:spChg>
        <pc:spChg chg="mod">
          <ac:chgData name="Karel Dieussaert" userId="25362131-4d5f-4b85-b1a1-5a7b44980067" providerId="ADAL" clId="{1EC8AB66-9A3A-48C0-931B-A8EBCF438A2A}" dt="2026-02-11T21:47:16.202" v="5897" actId="27636"/>
          <ac:spMkLst>
            <pc:docMk/>
            <pc:sldMk cId="2727966637" sldId="372"/>
            <ac:spMk id="3" creationId="{8CE1C944-7A3A-FE09-0DFC-B2140480CB3A}"/>
          </ac:spMkLst>
        </pc:spChg>
        <pc:spChg chg="add mod ord">
          <ac:chgData name="Karel Dieussaert" userId="25362131-4d5f-4b85-b1a1-5a7b44980067" providerId="ADAL" clId="{1EC8AB66-9A3A-48C0-931B-A8EBCF438A2A}" dt="2026-02-11T21:50:31.734" v="5924" actId="1076"/>
          <ac:spMkLst>
            <pc:docMk/>
            <pc:sldMk cId="2727966637" sldId="372"/>
            <ac:spMk id="4" creationId="{98E011BC-F665-9507-A71A-BF44992BE387}"/>
          </ac:spMkLst>
        </pc:spChg>
        <pc:spChg chg="add mod ord">
          <ac:chgData name="Karel Dieussaert" userId="25362131-4d5f-4b85-b1a1-5a7b44980067" providerId="ADAL" clId="{1EC8AB66-9A3A-48C0-931B-A8EBCF438A2A}" dt="2026-02-11T21:49:25.439" v="5913" actId="115"/>
          <ac:spMkLst>
            <pc:docMk/>
            <pc:sldMk cId="2727966637" sldId="372"/>
            <ac:spMk id="5" creationId="{BE22A9F8-8662-328C-E09E-AF27964C2039}"/>
          </ac:spMkLst>
        </pc:spChg>
        <pc:spChg chg="add mod ord">
          <ac:chgData name="Karel Dieussaert" userId="25362131-4d5f-4b85-b1a1-5a7b44980067" providerId="ADAL" clId="{1EC8AB66-9A3A-48C0-931B-A8EBCF438A2A}" dt="2026-02-11T21:50:08.373" v="5922" actId="113"/>
          <ac:spMkLst>
            <pc:docMk/>
            <pc:sldMk cId="2727966637" sldId="372"/>
            <ac:spMk id="6" creationId="{5EFE92B1-EE45-9869-8656-1785EB8B6EB6}"/>
          </ac:spMkLst>
        </pc:spChg>
        <pc:picChg chg="add del mod">
          <ac:chgData name="Karel Dieussaert" userId="25362131-4d5f-4b85-b1a1-5a7b44980067" providerId="ADAL" clId="{1EC8AB66-9A3A-48C0-931B-A8EBCF438A2A}" dt="2026-02-11T14:11:56.126" v="2994" actId="478"/>
          <ac:picMkLst>
            <pc:docMk/>
            <pc:sldMk cId="2727966637" sldId="372"/>
            <ac:picMk id="5" creationId="{8C957CDF-C92B-44D8-3E29-A5D03E3731C0}"/>
          </ac:picMkLst>
        </pc:picChg>
        <pc:picChg chg="add mod ord modCrop">
          <ac:chgData name="Karel Dieussaert" userId="25362131-4d5f-4b85-b1a1-5a7b44980067" providerId="ADAL" clId="{1EC8AB66-9A3A-48C0-931B-A8EBCF438A2A}" dt="2026-02-11T16:42:05.071" v="5014" actId="1076"/>
          <ac:picMkLst>
            <pc:docMk/>
            <pc:sldMk cId="2727966637" sldId="372"/>
            <ac:picMk id="7" creationId="{17E23D79-5291-7D2C-303A-F22D6FD0F233}"/>
          </ac:picMkLst>
        </pc:picChg>
        <pc:picChg chg="del">
          <ac:chgData name="Karel Dieussaert" userId="25362131-4d5f-4b85-b1a1-5a7b44980067" providerId="ADAL" clId="{1EC8AB66-9A3A-48C0-931B-A8EBCF438A2A}" dt="2026-02-11T14:04:24.590" v="2983" actId="478"/>
          <ac:picMkLst>
            <pc:docMk/>
            <pc:sldMk cId="2727966637" sldId="372"/>
            <ac:picMk id="9" creationId="{F195B360-A4E2-2367-8325-15CE03869F77}"/>
          </ac:picMkLst>
        </pc:picChg>
        <pc:picChg chg="add mod">
          <ac:chgData name="Karel Dieussaert" userId="25362131-4d5f-4b85-b1a1-5a7b44980067" providerId="ADAL" clId="{1EC8AB66-9A3A-48C0-931B-A8EBCF438A2A}" dt="2026-02-11T16:42:08.670" v="5015" actId="1076"/>
          <ac:picMkLst>
            <pc:docMk/>
            <pc:sldMk cId="2727966637" sldId="372"/>
            <ac:picMk id="10" creationId="{57C791BD-7BC7-F4A6-28DF-5607A187046F}"/>
          </ac:picMkLst>
        </pc:picChg>
        <pc:picChg chg="del mod">
          <ac:chgData name="Karel Dieussaert" userId="25362131-4d5f-4b85-b1a1-5a7b44980067" providerId="ADAL" clId="{1EC8AB66-9A3A-48C0-931B-A8EBCF438A2A}" dt="2026-02-11T14:04:57.685" v="2987" actId="478"/>
          <ac:picMkLst>
            <pc:docMk/>
            <pc:sldMk cId="2727966637" sldId="372"/>
            <ac:picMk id="11" creationId="{76B8992A-2DD0-3B04-19E8-DB6E2FE73D15}"/>
          </ac:picMkLst>
        </pc:picChg>
        <pc:picChg chg="add mod">
          <ac:chgData name="Karel Dieussaert" userId="25362131-4d5f-4b85-b1a1-5a7b44980067" providerId="ADAL" clId="{1EC8AB66-9A3A-48C0-931B-A8EBCF438A2A}" dt="2026-02-11T16:41:13.852" v="5006" actId="14100"/>
          <ac:picMkLst>
            <pc:docMk/>
            <pc:sldMk cId="2727966637" sldId="372"/>
            <ac:picMk id="13" creationId="{6DB3F738-52D6-78C2-D902-807AF8514E11}"/>
          </ac:picMkLst>
        </pc:picChg>
        <pc:picChg chg="add mod">
          <ac:chgData name="Karel Dieussaert" userId="25362131-4d5f-4b85-b1a1-5a7b44980067" providerId="ADAL" clId="{1EC8AB66-9A3A-48C0-931B-A8EBCF438A2A}" dt="2026-02-11T16:42:17.574" v="5016" actId="1076"/>
          <ac:picMkLst>
            <pc:docMk/>
            <pc:sldMk cId="2727966637" sldId="372"/>
            <ac:picMk id="15" creationId="{53F791F0-97F6-D9E5-FFD9-EDC099F5A06C}"/>
          </ac:picMkLst>
        </pc:picChg>
      </pc:sldChg>
      <pc:sldChg chg="modSp mod ord">
        <pc:chgData name="Karel Dieussaert" userId="25362131-4d5f-4b85-b1a1-5a7b44980067" providerId="ADAL" clId="{1EC8AB66-9A3A-48C0-931B-A8EBCF438A2A}" dt="2026-02-11T13:21:47.134" v="2389"/>
        <pc:sldMkLst>
          <pc:docMk/>
          <pc:sldMk cId="1518186776" sldId="375"/>
        </pc:sldMkLst>
        <pc:spChg chg="mod">
          <ac:chgData name="Karel Dieussaert" userId="25362131-4d5f-4b85-b1a1-5a7b44980067" providerId="ADAL" clId="{1EC8AB66-9A3A-48C0-931B-A8EBCF438A2A}" dt="2026-02-10T15:25:14.267" v="1539" actId="20577"/>
          <ac:spMkLst>
            <pc:docMk/>
            <pc:sldMk cId="1518186776" sldId="375"/>
            <ac:spMk id="3" creationId="{FC6E28B6-AC5B-3034-7C38-475810B455D7}"/>
          </ac:spMkLst>
        </pc:spChg>
      </pc:sldChg>
      <pc:sldChg chg="addSp modSp add mod ord">
        <pc:chgData name="Karel Dieussaert" userId="25362131-4d5f-4b85-b1a1-5a7b44980067" providerId="ADAL" clId="{1EC8AB66-9A3A-48C0-931B-A8EBCF438A2A}" dt="2026-02-11T16:49:36.512" v="5556"/>
        <pc:sldMkLst>
          <pc:docMk/>
          <pc:sldMk cId="3526477083" sldId="380"/>
        </pc:sldMkLst>
        <pc:spChg chg="mod">
          <ac:chgData name="Karel Dieussaert" userId="25362131-4d5f-4b85-b1a1-5a7b44980067" providerId="ADAL" clId="{1EC8AB66-9A3A-48C0-931B-A8EBCF438A2A}" dt="2026-02-11T16:21:42.250" v="4723" actId="20577"/>
          <ac:spMkLst>
            <pc:docMk/>
            <pc:sldMk cId="3526477083" sldId="380"/>
            <ac:spMk id="2" creationId="{0F13A187-C6FD-9738-36DD-776A03344D49}"/>
          </ac:spMkLst>
        </pc:spChg>
        <pc:spChg chg="mod">
          <ac:chgData name="Karel Dieussaert" userId="25362131-4d5f-4b85-b1a1-5a7b44980067" providerId="ADAL" clId="{1EC8AB66-9A3A-48C0-931B-A8EBCF438A2A}" dt="2026-02-11T16:49:12.245" v="5554" actId="20577"/>
          <ac:spMkLst>
            <pc:docMk/>
            <pc:sldMk cId="3526477083" sldId="380"/>
            <ac:spMk id="3" creationId="{96D9110C-ED00-8CBC-B6C8-1A64EA55E134}"/>
          </ac:spMkLst>
        </pc:spChg>
        <pc:picChg chg="add mod">
          <ac:chgData name="Karel Dieussaert" userId="25362131-4d5f-4b85-b1a1-5a7b44980067" providerId="ADAL" clId="{1EC8AB66-9A3A-48C0-931B-A8EBCF438A2A}" dt="2026-02-11T16:42:32.051" v="5017" actId="14100"/>
          <ac:picMkLst>
            <pc:docMk/>
            <pc:sldMk cId="3526477083" sldId="380"/>
            <ac:picMk id="5" creationId="{972FDD2C-652C-047A-0FA6-22928EDA4A90}"/>
          </ac:picMkLst>
        </pc:picChg>
      </pc:sldChg>
      <pc:sldChg chg="addSp modSp add mod ord">
        <pc:chgData name="Karel Dieussaert" userId="25362131-4d5f-4b85-b1a1-5a7b44980067" providerId="ADAL" clId="{1EC8AB66-9A3A-48C0-931B-A8EBCF438A2A}" dt="2026-02-11T19:12:24.940" v="5601" actId="27636"/>
        <pc:sldMkLst>
          <pc:docMk/>
          <pc:sldMk cId="1833114946" sldId="381"/>
        </pc:sldMkLst>
        <pc:spChg chg="mod">
          <ac:chgData name="Karel Dieussaert" userId="25362131-4d5f-4b85-b1a1-5a7b44980067" providerId="ADAL" clId="{1EC8AB66-9A3A-48C0-931B-A8EBCF438A2A}" dt="2026-02-11T16:22:38.484" v="4726" actId="20577"/>
          <ac:spMkLst>
            <pc:docMk/>
            <pc:sldMk cId="1833114946" sldId="381"/>
            <ac:spMk id="2" creationId="{68C74E25-1F2D-E061-3EF3-23B09036C9A9}"/>
          </ac:spMkLst>
        </pc:spChg>
        <pc:spChg chg="mod">
          <ac:chgData name="Karel Dieussaert" userId="25362131-4d5f-4b85-b1a1-5a7b44980067" providerId="ADAL" clId="{1EC8AB66-9A3A-48C0-931B-A8EBCF438A2A}" dt="2026-02-11T19:12:24.940" v="5601" actId="27636"/>
          <ac:spMkLst>
            <pc:docMk/>
            <pc:sldMk cId="1833114946" sldId="381"/>
            <ac:spMk id="3" creationId="{752DAE00-8D52-7F11-9BB0-9D4198D02015}"/>
          </ac:spMkLst>
        </pc:spChg>
        <pc:picChg chg="add mod">
          <ac:chgData name="Karel Dieussaert" userId="25362131-4d5f-4b85-b1a1-5a7b44980067" providerId="ADAL" clId="{1EC8AB66-9A3A-48C0-931B-A8EBCF438A2A}" dt="2026-02-11T16:42:40.693" v="5020" actId="1076"/>
          <ac:picMkLst>
            <pc:docMk/>
            <pc:sldMk cId="1833114946" sldId="381"/>
            <ac:picMk id="5" creationId="{76F7EFF0-B51A-0784-F7C5-83D4CDAD1599}"/>
          </ac:picMkLst>
        </pc:picChg>
      </pc:sldChg>
      <pc:sldChg chg="addSp modSp add mod">
        <pc:chgData name="Karel Dieussaert" userId="25362131-4d5f-4b85-b1a1-5a7b44980067" providerId="ADAL" clId="{1EC8AB66-9A3A-48C0-931B-A8EBCF438A2A}" dt="2026-02-11T16:42:48.261" v="5022" actId="14100"/>
        <pc:sldMkLst>
          <pc:docMk/>
          <pc:sldMk cId="3909251402" sldId="382"/>
        </pc:sldMkLst>
        <pc:spChg chg="mod">
          <ac:chgData name="Karel Dieussaert" userId="25362131-4d5f-4b85-b1a1-5a7b44980067" providerId="ADAL" clId="{1EC8AB66-9A3A-48C0-931B-A8EBCF438A2A}" dt="2026-02-11T16:23:50.363" v="4748" actId="20577"/>
          <ac:spMkLst>
            <pc:docMk/>
            <pc:sldMk cId="3909251402" sldId="382"/>
            <ac:spMk id="2" creationId="{C3889D01-679A-D0DA-66C3-F9795900006F}"/>
          </ac:spMkLst>
        </pc:spChg>
        <pc:picChg chg="add mod">
          <ac:chgData name="Karel Dieussaert" userId="25362131-4d5f-4b85-b1a1-5a7b44980067" providerId="ADAL" clId="{1EC8AB66-9A3A-48C0-931B-A8EBCF438A2A}" dt="2026-02-11T16:42:48.261" v="5022" actId="14100"/>
          <ac:picMkLst>
            <pc:docMk/>
            <pc:sldMk cId="3909251402" sldId="382"/>
            <ac:picMk id="5" creationId="{A0B460F7-1DE2-FE45-92D5-4B5EFCFC3B8A}"/>
          </ac:picMkLst>
        </pc:picChg>
      </pc:sldChg>
      <pc:sldChg chg="addSp delSp modSp add mod">
        <pc:chgData name="Karel Dieussaert" userId="25362131-4d5f-4b85-b1a1-5a7b44980067" providerId="ADAL" clId="{1EC8AB66-9A3A-48C0-931B-A8EBCF438A2A}" dt="2026-02-11T16:30:22.747" v="4885" actId="1076"/>
        <pc:sldMkLst>
          <pc:docMk/>
          <pc:sldMk cId="2536857038" sldId="383"/>
        </pc:sldMkLst>
        <pc:spChg chg="mod">
          <ac:chgData name="Karel Dieussaert" userId="25362131-4d5f-4b85-b1a1-5a7b44980067" providerId="ADAL" clId="{1EC8AB66-9A3A-48C0-931B-A8EBCF438A2A}" dt="2026-02-11T16:27:52.018" v="4863" actId="20577"/>
          <ac:spMkLst>
            <pc:docMk/>
            <pc:sldMk cId="2536857038" sldId="383"/>
            <ac:spMk id="2" creationId="{8883324C-07D1-0B70-FA87-27B694ADB9D5}"/>
          </ac:spMkLst>
        </pc:spChg>
        <pc:spChg chg="mod">
          <ac:chgData name="Karel Dieussaert" userId="25362131-4d5f-4b85-b1a1-5a7b44980067" providerId="ADAL" clId="{1EC8AB66-9A3A-48C0-931B-A8EBCF438A2A}" dt="2026-02-11T16:29:54.786" v="4881" actId="20577"/>
          <ac:spMkLst>
            <pc:docMk/>
            <pc:sldMk cId="2536857038" sldId="383"/>
            <ac:spMk id="5" creationId="{E93BC20A-9918-6F6D-1295-2B68F7C1EFEE}"/>
          </ac:spMkLst>
        </pc:spChg>
        <pc:picChg chg="add mod">
          <ac:chgData name="Karel Dieussaert" userId="25362131-4d5f-4b85-b1a1-5a7b44980067" providerId="ADAL" clId="{1EC8AB66-9A3A-48C0-931B-A8EBCF438A2A}" dt="2026-02-11T16:30:22.747" v="4885" actId="1076"/>
          <ac:picMkLst>
            <pc:docMk/>
            <pc:sldMk cId="2536857038" sldId="383"/>
            <ac:picMk id="4" creationId="{EBB38F34-9ED1-34C5-CA1E-11A63694FD1C}"/>
          </ac:picMkLst>
        </pc:picChg>
        <pc:picChg chg="del">
          <ac:chgData name="Karel Dieussaert" userId="25362131-4d5f-4b85-b1a1-5a7b44980067" providerId="ADAL" clId="{1EC8AB66-9A3A-48C0-931B-A8EBCF438A2A}" dt="2026-02-11T16:27:46.621" v="4861" actId="478"/>
          <ac:picMkLst>
            <pc:docMk/>
            <pc:sldMk cId="2536857038" sldId="383"/>
            <ac:picMk id="6" creationId="{66E6A9ED-7E1E-B716-2E57-E486CE5194EA}"/>
          </ac:picMkLst>
        </pc:picChg>
      </pc:sldChg>
      <pc:sldChg chg="addSp delSp modSp mod ord">
        <pc:chgData name="Karel Dieussaert" userId="25362131-4d5f-4b85-b1a1-5a7b44980067" providerId="ADAL" clId="{1EC8AB66-9A3A-48C0-931B-A8EBCF438A2A}" dt="2026-02-11T22:18:45.945" v="6022" actId="1076"/>
        <pc:sldMkLst>
          <pc:docMk/>
          <pc:sldMk cId="1280190943" sldId="384"/>
        </pc:sldMkLst>
        <pc:spChg chg="mod">
          <ac:chgData name="Karel Dieussaert" userId="25362131-4d5f-4b85-b1a1-5a7b44980067" providerId="ADAL" clId="{1EC8AB66-9A3A-48C0-931B-A8EBCF438A2A}" dt="2026-02-11T22:17:52.314" v="6012" actId="20577"/>
          <ac:spMkLst>
            <pc:docMk/>
            <pc:sldMk cId="1280190943" sldId="384"/>
            <ac:spMk id="10" creationId="{E8C695AF-B145-A62C-099C-A77B4808337F}"/>
          </ac:spMkLst>
        </pc:spChg>
        <pc:spChg chg="mod">
          <ac:chgData name="Karel Dieussaert" userId="25362131-4d5f-4b85-b1a1-5a7b44980067" providerId="ADAL" clId="{1EC8AB66-9A3A-48C0-931B-A8EBCF438A2A}" dt="2026-02-11T22:18:27.292" v="6017" actId="1076"/>
          <ac:spMkLst>
            <pc:docMk/>
            <pc:sldMk cId="1280190943" sldId="384"/>
            <ac:spMk id="15" creationId="{CCA814AF-DDD8-86DB-F29C-47538CFF47AC}"/>
          </ac:spMkLst>
        </pc:spChg>
        <pc:spChg chg="mod">
          <ac:chgData name="Karel Dieussaert" userId="25362131-4d5f-4b85-b1a1-5a7b44980067" providerId="ADAL" clId="{1EC8AB66-9A3A-48C0-931B-A8EBCF438A2A}" dt="2026-02-11T22:18:45.945" v="6022" actId="1076"/>
          <ac:spMkLst>
            <pc:docMk/>
            <pc:sldMk cId="1280190943" sldId="384"/>
            <ac:spMk id="16" creationId="{66059836-ABD7-AB2A-9E5A-6ED39DE8A031}"/>
          </ac:spMkLst>
        </pc:spChg>
        <pc:picChg chg="add mod ord">
          <ac:chgData name="Karel Dieussaert" userId="25362131-4d5f-4b85-b1a1-5a7b44980067" providerId="ADAL" clId="{1EC8AB66-9A3A-48C0-931B-A8EBCF438A2A}" dt="2026-02-11T22:18:23.445" v="6016" actId="14100"/>
          <ac:picMkLst>
            <pc:docMk/>
            <pc:sldMk cId="1280190943" sldId="384"/>
            <ac:picMk id="4" creationId="{C79E37E3-46C9-F791-CE53-3F375370A68F}"/>
          </ac:picMkLst>
        </pc:picChg>
        <pc:picChg chg="del">
          <ac:chgData name="Karel Dieussaert" userId="25362131-4d5f-4b85-b1a1-5a7b44980067" providerId="ADAL" clId="{1EC8AB66-9A3A-48C0-931B-A8EBCF438A2A}" dt="2026-02-11T22:07:36.037" v="5941" actId="478"/>
          <ac:picMkLst>
            <pc:docMk/>
            <pc:sldMk cId="1280190943" sldId="384"/>
            <ac:picMk id="5" creationId="{86462335-5EFA-5BFE-20C7-91CB157C4503}"/>
          </ac:picMkLst>
        </pc:picChg>
        <pc:picChg chg="add mod">
          <ac:chgData name="Karel Dieussaert" userId="25362131-4d5f-4b85-b1a1-5a7b44980067" providerId="ADAL" clId="{1EC8AB66-9A3A-48C0-931B-A8EBCF438A2A}" dt="2026-02-11T22:17:15.210" v="5955" actId="1076"/>
          <ac:picMkLst>
            <pc:docMk/>
            <pc:sldMk cId="1280190943" sldId="384"/>
            <ac:picMk id="8" creationId="{4830F2E7-D6C9-FBF8-6227-9ABE5950ACD8}"/>
          </ac:picMkLst>
        </pc:picChg>
        <pc:picChg chg="del mod">
          <ac:chgData name="Karel Dieussaert" userId="25362131-4d5f-4b85-b1a1-5a7b44980067" providerId="ADAL" clId="{1EC8AB66-9A3A-48C0-931B-A8EBCF438A2A}" dt="2026-02-11T22:17:06.597" v="5951" actId="478"/>
          <ac:picMkLst>
            <pc:docMk/>
            <pc:sldMk cId="1280190943" sldId="384"/>
            <ac:picMk id="9" creationId="{C3CAAC4A-C19E-B8C5-0005-35F7040B12E3}"/>
          </ac:picMkLst>
        </pc:picChg>
        <pc:picChg chg="mod">
          <ac:chgData name="Karel Dieussaert" userId="25362131-4d5f-4b85-b1a1-5a7b44980067" providerId="ADAL" clId="{1EC8AB66-9A3A-48C0-931B-A8EBCF438A2A}" dt="2026-02-11T22:18:42.134" v="6021" actId="1076"/>
          <ac:picMkLst>
            <pc:docMk/>
            <pc:sldMk cId="1280190943" sldId="384"/>
            <ac:picMk id="14" creationId="{1CF5E3E2-70B0-CF9F-E679-D0194EF26D7F}"/>
          </ac:picMkLst>
        </pc:picChg>
      </pc:sldChg>
      <pc:sldChg chg="addSp modSp add mod ord">
        <pc:chgData name="Karel Dieussaert" userId="25362131-4d5f-4b85-b1a1-5a7b44980067" providerId="ADAL" clId="{1EC8AB66-9A3A-48C0-931B-A8EBCF438A2A}" dt="2026-02-11T16:49:40.630" v="5558"/>
        <pc:sldMkLst>
          <pc:docMk/>
          <pc:sldMk cId="930323011" sldId="386"/>
        </pc:sldMkLst>
        <pc:spChg chg="mod">
          <ac:chgData name="Karel Dieussaert" userId="25362131-4d5f-4b85-b1a1-5a7b44980067" providerId="ADAL" clId="{1EC8AB66-9A3A-48C0-931B-A8EBCF438A2A}" dt="2026-02-11T16:13:52.421" v="4426" actId="20577"/>
          <ac:spMkLst>
            <pc:docMk/>
            <pc:sldMk cId="930323011" sldId="386"/>
            <ac:spMk id="2" creationId="{930CEBD3-472F-E9B5-BCE7-3BDDA40F3A33}"/>
          </ac:spMkLst>
        </pc:spChg>
        <pc:spChg chg="mod">
          <ac:chgData name="Karel Dieussaert" userId="25362131-4d5f-4b85-b1a1-5a7b44980067" providerId="ADAL" clId="{1EC8AB66-9A3A-48C0-931B-A8EBCF438A2A}" dt="2026-02-11T16:18:12.779" v="4622" actId="20577"/>
          <ac:spMkLst>
            <pc:docMk/>
            <pc:sldMk cId="930323011" sldId="386"/>
            <ac:spMk id="3" creationId="{610917DD-ABC1-D81B-BEF1-FF99AC8E866F}"/>
          </ac:spMkLst>
        </pc:spChg>
        <pc:picChg chg="add mod">
          <ac:chgData name="Karel Dieussaert" userId="25362131-4d5f-4b85-b1a1-5a7b44980067" providerId="ADAL" clId="{1EC8AB66-9A3A-48C0-931B-A8EBCF438A2A}" dt="2026-02-11T16:18:29.765" v="4624" actId="14100"/>
          <ac:picMkLst>
            <pc:docMk/>
            <pc:sldMk cId="930323011" sldId="386"/>
            <ac:picMk id="4" creationId="{F3055733-2612-5421-E925-56F56FEF21C2}"/>
          </ac:picMkLst>
        </pc:picChg>
        <pc:picChg chg="add mod">
          <ac:chgData name="Karel Dieussaert" userId="25362131-4d5f-4b85-b1a1-5a7b44980067" providerId="ADAL" clId="{1EC8AB66-9A3A-48C0-931B-A8EBCF438A2A}" dt="2026-02-11T16:42:44.609" v="5021" actId="14100"/>
          <ac:picMkLst>
            <pc:docMk/>
            <pc:sldMk cId="930323011" sldId="386"/>
            <ac:picMk id="6" creationId="{578B677A-DF70-6779-FD24-6198DF869811}"/>
          </ac:picMkLst>
        </pc:picChg>
      </pc:sldChg>
      <pc:sldChg chg="modSp mod">
        <pc:chgData name="Karel Dieussaert" userId="25362131-4d5f-4b85-b1a1-5a7b44980067" providerId="ADAL" clId="{1EC8AB66-9A3A-48C0-931B-A8EBCF438A2A}" dt="2026-02-10T11:04:05.947" v="162" actId="20577"/>
        <pc:sldMkLst>
          <pc:docMk/>
          <pc:sldMk cId="1943705912" sldId="387"/>
        </pc:sldMkLst>
        <pc:spChg chg="mod">
          <ac:chgData name="Karel Dieussaert" userId="25362131-4d5f-4b85-b1a1-5a7b44980067" providerId="ADAL" clId="{1EC8AB66-9A3A-48C0-931B-A8EBCF438A2A}" dt="2026-02-10T11:04:05.947" v="162" actId="20577"/>
          <ac:spMkLst>
            <pc:docMk/>
            <pc:sldMk cId="1943705912" sldId="387"/>
            <ac:spMk id="3" creationId="{A0D0412A-1724-B698-C716-AFEA08219DB9}"/>
          </ac:spMkLst>
        </pc:spChg>
      </pc:sldChg>
      <pc:sldChg chg="modSp mod ord">
        <pc:chgData name="Karel Dieussaert" userId="25362131-4d5f-4b85-b1a1-5a7b44980067" providerId="ADAL" clId="{1EC8AB66-9A3A-48C0-931B-A8EBCF438A2A}" dt="2026-02-11T14:46:50.637" v="4188" actId="1076"/>
        <pc:sldMkLst>
          <pc:docMk/>
          <pc:sldMk cId="1205920340" sldId="389"/>
        </pc:sldMkLst>
        <pc:spChg chg="mod">
          <ac:chgData name="Karel Dieussaert" userId="25362131-4d5f-4b85-b1a1-5a7b44980067" providerId="ADAL" clId="{1EC8AB66-9A3A-48C0-931B-A8EBCF438A2A}" dt="2026-02-11T14:45:29.040" v="4129" actId="14100"/>
          <ac:spMkLst>
            <pc:docMk/>
            <pc:sldMk cId="1205920340" sldId="389"/>
            <ac:spMk id="3" creationId="{CC63F59B-B15E-B78C-E1E3-9BE04D9AB330}"/>
          </ac:spMkLst>
        </pc:spChg>
        <pc:picChg chg="mod">
          <ac:chgData name="Karel Dieussaert" userId="25362131-4d5f-4b85-b1a1-5a7b44980067" providerId="ADAL" clId="{1EC8AB66-9A3A-48C0-931B-A8EBCF438A2A}" dt="2026-02-11T14:46:42.388" v="4187" actId="1076"/>
          <ac:picMkLst>
            <pc:docMk/>
            <pc:sldMk cId="1205920340" sldId="389"/>
            <ac:picMk id="6" creationId="{F605512B-8798-81CE-E8FF-C77BB89C32B7}"/>
          </ac:picMkLst>
        </pc:picChg>
        <pc:picChg chg="mod ord">
          <ac:chgData name="Karel Dieussaert" userId="25362131-4d5f-4b85-b1a1-5a7b44980067" providerId="ADAL" clId="{1EC8AB66-9A3A-48C0-931B-A8EBCF438A2A}" dt="2026-02-11T14:46:50.637" v="4188" actId="1076"/>
          <ac:picMkLst>
            <pc:docMk/>
            <pc:sldMk cId="1205920340" sldId="389"/>
            <ac:picMk id="7" creationId="{5CEA0FCC-C506-5AEA-1328-3D553340001F}"/>
          </ac:picMkLst>
        </pc:picChg>
      </pc:sldChg>
      <pc:sldChg chg="addSp delSp modSp mod addAnim delAnim modAnim">
        <pc:chgData name="Karel Dieussaert" userId="25362131-4d5f-4b85-b1a1-5a7b44980067" providerId="ADAL" clId="{1EC8AB66-9A3A-48C0-931B-A8EBCF438A2A}" dt="2026-02-10T13:12:14.076" v="947"/>
        <pc:sldMkLst>
          <pc:docMk/>
          <pc:sldMk cId="3432550068" sldId="390"/>
        </pc:sldMkLst>
        <pc:spChg chg="mod">
          <ac:chgData name="Karel Dieussaert" userId="25362131-4d5f-4b85-b1a1-5a7b44980067" providerId="ADAL" clId="{1EC8AB66-9A3A-48C0-931B-A8EBCF438A2A}" dt="2026-02-10T10:57:00.569" v="22" actId="20577"/>
          <ac:spMkLst>
            <pc:docMk/>
            <pc:sldMk cId="3432550068" sldId="390"/>
            <ac:spMk id="2" creationId="{97B81E0E-CF46-884A-24B3-A3F9EC0CC365}"/>
          </ac:spMkLst>
        </pc:spChg>
        <pc:spChg chg="mod">
          <ac:chgData name="Karel Dieussaert" userId="25362131-4d5f-4b85-b1a1-5a7b44980067" providerId="ADAL" clId="{1EC8AB66-9A3A-48C0-931B-A8EBCF438A2A}" dt="2026-02-10T11:11:45.777" v="262" actId="20577"/>
          <ac:spMkLst>
            <pc:docMk/>
            <pc:sldMk cId="3432550068" sldId="390"/>
            <ac:spMk id="3" creationId="{B2A109D9-9521-958C-5C72-5632DE8E2019}"/>
          </ac:spMkLst>
        </pc:spChg>
        <pc:spChg chg="mod ord">
          <ac:chgData name="Karel Dieussaert" userId="25362131-4d5f-4b85-b1a1-5a7b44980067" providerId="ADAL" clId="{1EC8AB66-9A3A-48C0-931B-A8EBCF438A2A}" dt="2026-02-10T11:12:18.329" v="268" actId="1076"/>
          <ac:spMkLst>
            <pc:docMk/>
            <pc:sldMk cId="3432550068" sldId="390"/>
            <ac:spMk id="4" creationId="{53C696A1-A28C-2D60-7A54-0E1EE346498A}"/>
          </ac:spMkLst>
        </pc:spChg>
        <pc:spChg chg="mod">
          <ac:chgData name="Karel Dieussaert" userId="25362131-4d5f-4b85-b1a1-5a7b44980067" providerId="ADAL" clId="{1EC8AB66-9A3A-48C0-931B-A8EBCF438A2A}" dt="2026-02-10T11:12:26.534" v="269" actId="1076"/>
          <ac:spMkLst>
            <pc:docMk/>
            <pc:sldMk cId="3432550068" sldId="390"/>
            <ac:spMk id="5" creationId="{EF7D3BD4-AE02-5B43-558F-3CEEB4656736}"/>
          </ac:spMkLst>
        </pc:spChg>
        <pc:spChg chg="mod ord">
          <ac:chgData name="Karel Dieussaert" userId="25362131-4d5f-4b85-b1a1-5a7b44980067" providerId="ADAL" clId="{1EC8AB66-9A3A-48C0-931B-A8EBCF438A2A}" dt="2026-02-10T11:12:14.398" v="267" actId="1076"/>
          <ac:spMkLst>
            <pc:docMk/>
            <pc:sldMk cId="3432550068" sldId="390"/>
            <ac:spMk id="6" creationId="{4E1BBDDC-1ADD-ACBC-A73C-AA126C2DAF78}"/>
          </ac:spMkLst>
        </pc:spChg>
        <pc:spChg chg="add mod">
          <ac:chgData name="Karel Dieussaert" userId="25362131-4d5f-4b85-b1a1-5a7b44980067" providerId="ADAL" clId="{1EC8AB66-9A3A-48C0-931B-A8EBCF438A2A}" dt="2026-02-10T11:11:13.654" v="250" actId="1076"/>
          <ac:spMkLst>
            <pc:docMk/>
            <pc:sldMk cId="3432550068" sldId="390"/>
            <ac:spMk id="8" creationId="{7BA40607-4DB4-10C0-9754-3CDEABF4511D}"/>
          </ac:spMkLst>
        </pc:spChg>
        <pc:spChg chg="mod ord">
          <ac:chgData name="Karel Dieussaert" userId="25362131-4d5f-4b85-b1a1-5a7b44980067" providerId="ADAL" clId="{1EC8AB66-9A3A-48C0-931B-A8EBCF438A2A}" dt="2026-02-10T11:12:05.373" v="265" actId="1076"/>
          <ac:spMkLst>
            <pc:docMk/>
            <pc:sldMk cId="3432550068" sldId="390"/>
            <ac:spMk id="9" creationId="{A6D969C4-7561-94A9-7E93-5A14064CEEBF}"/>
          </ac:spMkLst>
        </pc:spChg>
        <pc:picChg chg="add mod">
          <ac:chgData name="Karel Dieussaert" userId="25362131-4d5f-4b85-b1a1-5a7b44980067" providerId="ADAL" clId="{1EC8AB66-9A3A-48C0-931B-A8EBCF438A2A}" dt="2026-02-10T11:10:38.002" v="247" actId="1076"/>
          <ac:picMkLst>
            <pc:docMk/>
            <pc:sldMk cId="3432550068" sldId="390"/>
            <ac:picMk id="1056" creationId="{8310647A-F3EC-EDF9-298A-D5304DE11627}"/>
          </ac:picMkLst>
        </pc:picChg>
        <pc:picChg chg="del">
          <ac:chgData name="Karel Dieussaert" userId="25362131-4d5f-4b85-b1a1-5a7b44980067" providerId="ADAL" clId="{1EC8AB66-9A3A-48C0-931B-A8EBCF438A2A}" dt="2026-02-10T10:57:14.364" v="26" actId="478"/>
          <ac:picMkLst>
            <pc:docMk/>
            <pc:sldMk cId="3432550068" sldId="390"/>
            <ac:picMk id="3074" creationId="{FA88B124-CEA4-3B1B-146D-72D51D885B85}"/>
          </ac:picMkLst>
        </pc:picChg>
        <pc:picChg chg="mod">
          <ac:chgData name="Karel Dieussaert" userId="25362131-4d5f-4b85-b1a1-5a7b44980067" providerId="ADAL" clId="{1EC8AB66-9A3A-48C0-931B-A8EBCF438A2A}" dt="2026-02-10T11:11:22.869" v="252" actId="1076"/>
          <ac:picMkLst>
            <pc:docMk/>
            <pc:sldMk cId="3432550068" sldId="390"/>
            <ac:picMk id="3076" creationId="{DA72F0A7-84BE-3CB7-B611-16C8932E4909}"/>
          </ac:picMkLst>
        </pc:picChg>
        <pc:picChg chg="mod">
          <ac:chgData name="Karel Dieussaert" userId="25362131-4d5f-4b85-b1a1-5a7b44980067" providerId="ADAL" clId="{1EC8AB66-9A3A-48C0-931B-A8EBCF438A2A}" dt="2026-02-10T11:11:27.828" v="254" actId="1076"/>
          <ac:picMkLst>
            <pc:docMk/>
            <pc:sldMk cId="3432550068" sldId="390"/>
            <ac:picMk id="3078" creationId="{A66D6ACB-C2FD-4FEC-FEA4-2AE39A60237E}"/>
          </ac:picMkLst>
        </pc:picChg>
      </pc:sldChg>
      <pc:sldChg chg="delSp modSp mod ord">
        <pc:chgData name="Karel Dieussaert" userId="25362131-4d5f-4b85-b1a1-5a7b44980067" providerId="ADAL" clId="{1EC8AB66-9A3A-48C0-931B-A8EBCF438A2A}" dt="2026-02-11T13:44:16.004" v="2524" actId="20577"/>
        <pc:sldMkLst>
          <pc:docMk/>
          <pc:sldMk cId="189908733" sldId="392"/>
        </pc:sldMkLst>
        <pc:spChg chg="mod">
          <ac:chgData name="Karel Dieussaert" userId="25362131-4d5f-4b85-b1a1-5a7b44980067" providerId="ADAL" clId="{1EC8AB66-9A3A-48C0-931B-A8EBCF438A2A}" dt="2026-02-11T13:44:16.004" v="2524" actId="20577"/>
          <ac:spMkLst>
            <pc:docMk/>
            <pc:sldMk cId="189908733" sldId="392"/>
            <ac:spMk id="3" creationId="{1402EFD8-4EC1-DF6A-53B8-2BD987D4C048}"/>
          </ac:spMkLst>
        </pc:spChg>
        <pc:spChg chg="mod">
          <ac:chgData name="Karel Dieussaert" userId="25362131-4d5f-4b85-b1a1-5a7b44980067" providerId="ADAL" clId="{1EC8AB66-9A3A-48C0-931B-A8EBCF438A2A}" dt="2026-02-11T13:42:21.590" v="2494" actId="14100"/>
          <ac:spMkLst>
            <pc:docMk/>
            <pc:sldMk cId="189908733" sldId="392"/>
            <ac:spMk id="14" creationId="{3976BBEC-7ABC-66AA-4B10-58A4612BB27A}"/>
          </ac:spMkLst>
        </pc:spChg>
        <pc:spChg chg="mod">
          <ac:chgData name="Karel Dieussaert" userId="25362131-4d5f-4b85-b1a1-5a7b44980067" providerId="ADAL" clId="{1EC8AB66-9A3A-48C0-931B-A8EBCF438A2A}" dt="2026-02-11T13:43:49.195" v="2520" actId="14100"/>
          <ac:spMkLst>
            <pc:docMk/>
            <pc:sldMk cId="189908733" sldId="392"/>
            <ac:spMk id="15" creationId="{D1B41C68-EDEB-4DB7-AFFC-FA2E2AD342F2}"/>
          </ac:spMkLst>
        </pc:spChg>
        <pc:spChg chg="mod">
          <ac:chgData name="Karel Dieussaert" userId="25362131-4d5f-4b85-b1a1-5a7b44980067" providerId="ADAL" clId="{1EC8AB66-9A3A-48C0-931B-A8EBCF438A2A}" dt="2026-02-11T13:42:30.703" v="2496" actId="14100"/>
          <ac:spMkLst>
            <pc:docMk/>
            <pc:sldMk cId="189908733" sldId="392"/>
            <ac:spMk id="17" creationId="{FBB4DBC3-FB8C-4C9C-1C89-1C7FCF862593}"/>
          </ac:spMkLst>
        </pc:spChg>
        <pc:spChg chg="mod">
          <ac:chgData name="Karel Dieussaert" userId="25362131-4d5f-4b85-b1a1-5a7b44980067" providerId="ADAL" clId="{1EC8AB66-9A3A-48C0-931B-A8EBCF438A2A}" dt="2026-02-11T13:42:44.875" v="2498" actId="1076"/>
          <ac:spMkLst>
            <pc:docMk/>
            <pc:sldMk cId="189908733" sldId="392"/>
            <ac:spMk id="20" creationId="{D2972CEE-6B98-2D75-F0EE-D2D5E3A2DF23}"/>
          </ac:spMkLst>
        </pc:spChg>
        <pc:spChg chg="mod">
          <ac:chgData name="Karel Dieussaert" userId="25362131-4d5f-4b85-b1a1-5a7b44980067" providerId="ADAL" clId="{1EC8AB66-9A3A-48C0-931B-A8EBCF438A2A}" dt="2026-02-11T13:43:46.024" v="2519" actId="1076"/>
          <ac:spMkLst>
            <pc:docMk/>
            <pc:sldMk cId="189908733" sldId="392"/>
            <ac:spMk id="21" creationId="{D1C9C7BF-210C-E631-0A15-5D4C6AD3A4AF}"/>
          </ac:spMkLst>
        </pc:spChg>
        <pc:spChg chg="mod">
          <ac:chgData name="Karel Dieussaert" userId="25362131-4d5f-4b85-b1a1-5a7b44980067" providerId="ADAL" clId="{1EC8AB66-9A3A-48C0-931B-A8EBCF438A2A}" dt="2026-02-11T13:43:30.339" v="2511" actId="1076"/>
          <ac:spMkLst>
            <pc:docMk/>
            <pc:sldMk cId="189908733" sldId="392"/>
            <ac:spMk id="22" creationId="{657C1FF7-7B0B-D208-EC67-BEC44413AC54}"/>
          </ac:spMkLst>
        </pc:spChg>
        <pc:spChg chg="mod">
          <ac:chgData name="Karel Dieussaert" userId="25362131-4d5f-4b85-b1a1-5a7b44980067" providerId="ADAL" clId="{1EC8AB66-9A3A-48C0-931B-A8EBCF438A2A}" dt="2026-02-11T13:43:37.389" v="2518" actId="20577"/>
          <ac:spMkLst>
            <pc:docMk/>
            <pc:sldMk cId="189908733" sldId="392"/>
            <ac:spMk id="25" creationId="{0C0B9034-121A-2E8C-7713-F06264B700B8}"/>
          </ac:spMkLst>
        </pc:spChg>
        <pc:spChg chg="mod">
          <ac:chgData name="Karel Dieussaert" userId="25362131-4d5f-4b85-b1a1-5a7b44980067" providerId="ADAL" clId="{1EC8AB66-9A3A-48C0-931B-A8EBCF438A2A}" dt="2026-02-11T13:32:16.058" v="2452" actId="20577"/>
          <ac:spMkLst>
            <pc:docMk/>
            <pc:sldMk cId="189908733" sldId="392"/>
            <ac:spMk id="26" creationId="{55ADB599-F496-C4B0-BB55-BA4806B313D3}"/>
          </ac:spMkLst>
        </pc:spChg>
        <pc:spChg chg="del">
          <ac:chgData name="Karel Dieussaert" userId="25362131-4d5f-4b85-b1a1-5a7b44980067" providerId="ADAL" clId="{1EC8AB66-9A3A-48C0-931B-A8EBCF438A2A}" dt="2026-02-11T13:31:41.027" v="2434" actId="478"/>
          <ac:spMkLst>
            <pc:docMk/>
            <pc:sldMk cId="189908733" sldId="392"/>
            <ac:spMk id="27" creationId="{103398E4-C7EE-681F-1063-D8439DFD3EB4}"/>
          </ac:spMkLst>
        </pc:spChg>
        <pc:spChg chg="mod">
          <ac:chgData name="Karel Dieussaert" userId="25362131-4d5f-4b85-b1a1-5a7b44980067" providerId="ADAL" clId="{1EC8AB66-9A3A-48C0-931B-A8EBCF438A2A}" dt="2026-02-11T13:41:44.548" v="2488" actId="14100"/>
          <ac:spMkLst>
            <pc:docMk/>
            <pc:sldMk cId="189908733" sldId="392"/>
            <ac:spMk id="28" creationId="{BAA9E5F8-E378-DA98-3171-264D92CAF37B}"/>
          </ac:spMkLst>
        </pc:spChg>
        <pc:spChg chg="del mod">
          <ac:chgData name="Karel Dieussaert" userId="25362131-4d5f-4b85-b1a1-5a7b44980067" providerId="ADAL" clId="{1EC8AB66-9A3A-48C0-931B-A8EBCF438A2A}" dt="2026-02-11T13:43:18.356" v="2504" actId="478"/>
          <ac:spMkLst>
            <pc:docMk/>
            <pc:sldMk cId="189908733" sldId="392"/>
            <ac:spMk id="29" creationId="{FBAFE524-A82E-7EAC-D0AE-B5AD9334F167}"/>
          </ac:spMkLst>
        </pc:spChg>
        <pc:picChg chg="mod">
          <ac:chgData name="Karel Dieussaert" userId="25362131-4d5f-4b85-b1a1-5a7b44980067" providerId="ADAL" clId="{1EC8AB66-9A3A-48C0-931B-A8EBCF438A2A}" dt="2026-02-11T13:31:51.072" v="2435" actId="1076"/>
          <ac:picMkLst>
            <pc:docMk/>
            <pc:sldMk cId="189908733" sldId="392"/>
            <ac:picMk id="5" creationId="{D4B39E27-E7F0-4995-D100-5181121CD2F2}"/>
          </ac:picMkLst>
        </pc:picChg>
        <pc:picChg chg="del">
          <ac:chgData name="Karel Dieussaert" userId="25362131-4d5f-4b85-b1a1-5a7b44980067" providerId="ADAL" clId="{1EC8AB66-9A3A-48C0-931B-A8EBCF438A2A}" dt="2026-02-11T13:31:36.591" v="2432" actId="478"/>
          <ac:picMkLst>
            <pc:docMk/>
            <pc:sldMk cId="189908733" sldId="392"/>
            <ac:picMk id="7" creationId="{ED1846D8-7C78-2A32-378E-991C204E2230}"/>
          </ac:picMkLst>
        </pc:picChg>
        <pc:picChg chg="mod">
          <ac:chgData name="Karel Dieussaert" userId="25362131-4d5f-4b85-b1a1-5a7b44980067" providerId="ADAL" clId="{1EC8AB66-9A3A-48C0-931B-A8EBCF438A2A}" dt="2026-02-11T13:41:47.455" v="2489" actId="1076"/>
          <ac:picMkLst>
            <pc:docMk/>
            <pc:sldMk cId="189908733" sldId="392"/>
            <ac:picMk id="13" creationId="{F77ED1D9-099C-2BA0-49C8-93F7892908B5}"/>
          </ac:picMkLst>
        </pc:picChg>
        <pc:picChg chg="del">
          <ac:chgData name="Karel Dieussaert" userId="25362131-4d5f-4b85-b1a1-5a7b44980067" providerId="ADAL" clId="{1EC8AB66-9A3A-48C0-931B-A8EBCF438A2A}" dt="2026-02-11T13:31:38.432" v="2433" actId="478"/>
          <ac:picMkLst>
            <pc:docMk/>
            <pc:sldMk cId="189908733" sldId="392"/>
            <ac:picMk id="16" creationId="{FD91954F-02A9-E427-9944-C78BE9983E00}"/>
          </ac:picMkLst>
        </pc:picChg>
        <pc:picChg chg="mod ord">
          <ac:chgData name="Karel Dieussaert" userId="25362131-4d5f-4b85-b1a1-5a7b44980067" providerId="ADAL" clId="{1EC8AB66-9A3A-48C0-931B-A8EBCF438A2A}" dt="2026-02-11T13:32:02.738" v="2438" actId="167"/>
          <ac:picMkLst>
            <pc:docMk/>
            <pc:sldMk cId="189908733" sldId="392"/>
            <ac:picMk id="18" creationId="{E1DCC5C7-4B97-0393-8CC0-38F0EB9B5ABE}"/>
          </ac:picMkLst>
        </pc:picChg>
        <pc:picChg chg="mod">
          <ac:chgData name="Karel Dieussaert" userId="25362131-4d5f-4b85-b1a1-5a7b44980067" providerId="ADAL" clId="{1EC8AB66-9A3A-48C0-931B-A8EBCF438A2A}" dt="2026-02-11T13:41:54.423" v="2490" actId="1076"/>
          <ac:picMkLst>
            <pc:docMk/>
            <pc:sldMk cId="189908733" sldId="392"/>
            <ac:picMk id="19" creationId="{0C95F99D-6881-1F3F-E08C-EAB5F458C7E4}"/>
          </ac:picMkLst>
        </pc:picChg>
        <pc:cxnChg chg="mod">
          <ac:chgData name="Karel Dieussaert" userId="25362131-4d5f-4b85-b1a1-5a7b44980067" providerId="ADAL" clId="{1EC8AB66-9A3A-48C0-931B-A8EBCF438A2A}" dt="2026-02-11T13:43:02.168" v="2502" actId="14100"/>
          <ac:cxnSpMkLst>
            <pc:docMk/>
            <pc:sldMk cId="189908733" sldId="392"/>
            <ac:cxnSpMk id="24" creationId="{49D91563-9383-88D7-B337-1AA05409F773}"/>
          </ac:cxnSpMkLst>
        </pc:cxnChg>
      </pc:sldChg>
      <pc:sldChg chg="del mod ord modShow">
        <pc:chgData name="Karel Dieussaert" userId="25362131-4d5f-4b85-b1a1-5a7b44980067" providerId="ADAL" clId="{1EC8AB66-9A3A-48C0-931B-A8EBCF438A2A}" dt="2026-02-11T13:21:22.566" v="2385" actId="47"/>
        <pc:sldMkLst>
          <pc:docMk/>
          <pc:sldMk cId="1578833571" sldId="394"/>
        </pc:sldMkLst>
      </pc:sldChg>
      <pc:sldChg chg="ord">
        <pc:chgData name="Karel Dieussaert" userId="25362131-4d5f-4b85-b1a1-5a7b44980067" providerId="ADAL" clId="{1EC8AB66-9A3A-48C0-931B-A8EBCF438A2A}" dt="2026-02-11T14:42:59.125" v="4097"/>
        <pc:sldMkLst>
          <pc:docMk/>
          <pc:sldMk cId="691790607" sldId="395"/>
        </pc:sldMkLst>
      </pc:sldChg>
      <pc:sldChg chg="addSp modSp mod ord">
        <pc:chgData name="Karel Dieussaert" userId="25362131-4d5f-4b85-b1a1-5a7b44980067" providerId="ADAL" clId="{1EC8AB66-9A3A-48C0-931B-A8EBCF438A2A}" dt="2026-02-11T21:32:43.201" v="5828" actId="5793"/>
        <pc:sldMkLst>
          <pc:docMk/>
          <pc:sldMk cId="4011758072" sldId="396"/>
        </pc:sldMkLst>
        <pc:spChg chg="mod">
          <ac:chgData name="Karel Dieussaert" userId="25362131-4d5f-4b85-b1a1-5a7b44980067" providerId="ADAL" clId="{1EC8AB66-9A3A-48C0-931B-A8EBCF438A2A}" dt="2026-02-11T16:29:22.495" v="4878" actId="20577"/>
          <ac:spMkLst>
            <pc:docMk/>
            <pc:sldMk cId="4011758072" sldId="396"/>
            <ac:spMk id="2" creationId="{DA6B1BFC-F7BC-599A-41FA-0A0A033B398F}"/>
          </ac:spMkLst>
        </pc:spChg>
        <pc:spChg chg="mod">
          <ac:chgData name="Karel Dieussaert" userId="25362131-4d5f-4b85-b1a1-5a7b44980067" providerId="ADAL" clId="{1EC8AB66-9A3A-48C0-931B-A8EBCF438A2A}" dt="2026-02-11T21:32:43.201" v="5828" actId="5793"/>
          <ac:spMkLst>
            <pc:docMk/>
            <pc:sldMk cId="4011758072" sldId="396"/>
            <ac:spMk id="3" creationId="{016F55D6-9EE8-357B-5BFF-1F26830E0E60}"/>
          </ac:spMkLst>
        </pc:spChg>
        <pc:picChg chg="add mod">
          <ac:chgData name="Karel Dieussaert" userId="25362131-4d5f-4b85-b1a1-5a7b44980067" providerId="ADAL" clId="{1EC8AB66-9A3A-48C0-931B-A8EBCF438A2A}" dt="2026-02-11T16:42:56.579" v="5023" actId="14100"/>
          <ac:picMkLst>
            <pc:docMk/>
            <pc:sldMk cId="4011758072" sldId="396"/>
            <ac:picMk id="5" creationId="{9CD18061-39DC-7AFE-2788-1A14F97BEBBF}"/>
          </ac:picMkLst>
        </pc:picChg>
        <pc:picChg chg="mod">
          <ac:chgData name="Karel Dieussaert" userId="25362131-4d5f-4b85-b1a1-5a7b44980067" providerId="ADAL" clId="{1EC8AB66-9A3A-48C0-931B-A8EBCF438A2A}" dt="2026-02-11T16:12:02.393" v="4366" actId="1076"/>
          <ac:picMkLst>
            <pc:docMk/>
            <pc:sldMk cId="4011758072" sldId="396"/>
            <ac:picMk id="7" creationId="{1F98E458-A513-E551-5ADB-310C5A94A01D}"/>
          </ac:picMkLst>
        </pc:picChg>
        <pc:picChg chg="mod">
          <ac:chgData name="Karel Dieussaert" userId="25362131-4d5f-4b85-b1a1-5a7b44980067" providerId="ADAL" clId="{1EC8AB66-9A3A-48C0-931B-A8EBCF438A2A}" dt="2026-02-11T16:12:07.419" v="4367" actId="1076"/>
          <ac:picMkLst>
            <pc:docMk/>
            <pc:sldMk cId="4011758072" sldId="396"/>
            <ac:picMk id="8" creationId="{11A4BB67-F9F2-C485-7D5A-BC92748A75D8}"/>
          </ac:picMkLst>
        </pc:picChg>
      </pc:sldChg>
      <pc:sldChg chg="addSp modSp mod ord modShow">
        <pc:chgData name="Karel Dieussaert" userId="25362131-4d5f-4b85-b1a1-5a7b44980067" providerId="ADAL" clId="{1EC8AB66-9A3A-48C0-931B-A8EBCF438A2A}" dt="2026-02-11T21:35:26.790" v="5852" actId="729"/>
        <pc:sldMkLst>
          <pc:docMk/>
          <pc:sldMk cId="4288079815" sldId="400"/>
        </pc:sldMkLst>
        <pc:spChg chg="mod">
          <ac:chgData name="Karel Dieussaert" userId="25362131-4d5f-4b85-b1a1-5a7b44980067" providerId="ADAL" clId="{1EC8AB66-9A3A-48C0-931B-A8EBCF438A2A}" dt="2026-02-11T21:34:13.937" v="5841" actId="20577"/>
          <ac:spMkLst>
            <pc:docMk/>
            <pc:sldMk cId="4288079815" sldId="400"/>
            <ac:spMk id="2" creationId="{DE2C7F14-1C51-ED8B-DBEE-97AA032E405E}"/>
          </ac:spMkLst>
        </pc:spChg>
        <pc:spChg chg="mod">
          <ac:chgData name="Karel Dieussaert" userId="25362131-4d5f-4b85-b1a1-5a7b44980067" providerId="ADAL" clId="{1EC8AB66-9A3A-48C0-931B-A8EBCF438A2A}" dt="2026-02-10T12:47:40.082" v="442" actId="20577"/>
          <ac:spMkLst>
            <pc:docMk/>
            <pc:sldMk cId="4288079815" sldId="400"/>
            <ac:spMk id="3" creationId="{C3ADDA95-F6D2-1096-A9D2-6354BC7A1F32}"/>
          </ac:spMkLst>
        </pc:spChg>
        <pc:picChg chg="add mod">
          <ac:chgData name="Karel Dieussaert" userId="25362131-4d5f-4b85-b1a1-5a7b44980067" providerId="ADAL" clId="{1EC8AB66-9A3A-48C0-931B-A8EBCF438A2A}" dt="2026-02-10T12:44:31.676" v="391" actId="1076"/>
          <ac:picMkLst>
            <pc:docMk/>
            <pc:sldMk cId="4288079815" sldId="400"/>
            <ac:picMk id="5" creationId="{33919904-C26E-10F0-1F7D-9F353B759601}"/>
          </ac:picMkLst>
        </pc:picChg>
        <pc:picChg chg="mod">
          <ac:chgData name="Karel Dieussaert" userId="25362131-4d5f-4b85-b1a1-5a7b44980067" providerId="ADAL" clId="{1EC8AB66-9A3A-48C0-931B-A8EBCF438A2A}" dt="2026-02-10T12:41:36.728" v="320" actId="14100"/>
          <ac:picMkLst>
            <pc:docMk/>
            <pc:sldMk cId="4288079815" sldId="400"/>
            <ac:picMk id="7" creationId="{59967000-6AE2-F6D6-AD07-F45AF39EFB29}"/>
          </ac:picMkLst>
        </pc:picChg>
        <pc:picChg chg="add mod">
          <ac:chgData name="Karel Dieussaert" userId="25362131-4d5f-4b85-b1a1-5a7b44980067" providerId="ADAL" clId="{1EC8AB66-9A3A-48C0-931B-A8EBCF438A2A}" dt="2026-02-10T12:45:30.606" v="401" actId="1440"/>
          <ac:picMkLst>
            <pc:docMk/>
            <pc:sldMk cId="4288079815" sldId="400"/>
            <ac:picMk id="8" creationId="{FB24FA24-726B-75FC-F5C3-676AEE9A3F65}"/>
          </ac:picMkLst>
        </pc:picChg>
        <pc:picChg chg="add mod">
          <ac:chgData name="Karel Dieussaert" userId="25362131-4d5f-4b85-b1a1-5a7b44980067" providerId="ADAL" clId="{1EC8AB66-9A3A-48C0-931B-A8EBCF438A2A}" dt="2026-02-10T12:45:23.172" v="400" actId="1440"/>
          <ac:picMkLst>
            <pc:docMk/>
            <pc:sldMk cId="4288079815" sldId="400"/>
            <ac:picMk id="10" creationId="{9E14E3C5-8036-0C4C-7A52-946EB8F9189B}"/>
          </ac:picMkLst>
        </pc:picChg>
        <pc:picChg chg="add mod">
          <ac:chgData name="Karel Dieussaert" userId="25362131-4d5f-4b85-b1a1-5a7b44980067" providerId="ADAL" clId="{1EC8AB66-9A3A-48C0-931B-A8EBCF438A2A}" dt="2026-02-10T12:47:48.621" v="443" actId="1076"/>
          <ac:picMkLst>
            <pc:docMk/>
            <pc:sldMk cId="4288079815" sldId="400"/>
            <ac:picMk id="12" creationId="{C3053529-9091-5574-06A5-6CC9E1319294}"/>
          </ac:picMkLst>
        </pc:picChg>
        <pc:picChg chg="add mod">
          <ac:chgData name="Karel Dieussaert" userId="25362131-4d5f-4b85-b1a1-5a7b44980067" providerId="ADAL" clId="{1EC8AB66-9A3A-48C0-931B-A8EBCF438A2A}" dt="2026-02-10T12:47:51.590" v="444" actId="1076"/>
          <ac:picMkLst>
            <pc:docMk/>
            <pc:sldMk cId="4288079815" sldId="400"/>
            <ac:picMk id="14" creationId="{18566CCF-B71A-4A32-CE3F-4F66E30F5687}"/>
          </ac:picMkLst>
        </pc:picChg>
      </pc:sldChg>
      <pc:sldChg chg="addSp modSp">
        <pc:chgData name="Karel Dieussaert" userId="25362131-4d5f-4b85-b1a1-5a7b44980067" providerId="ADAL" clId="{1EC8AB66-9A3A-48C0-931B-A8EBCF438A2A}" dt="2026-02-10T11:25:36.324" v="314" actId="14100"/>
        <pc:sldMkLst>
          <pc:docMk/>
          <pc:sldMk cId="1538465243" sldId="403"/>
        </pc:sldMkLst>
        <pc:picChg chg="add mod">
          <ac:chgData name="Karel Dieussaert" userId="25362131-4d5f-4b85-b1a1-5a7b44980067" providerId="ADAL" clId="{1EC8AB66-9A3A-48C0-931B-A8EBCF438A2A}" dt="2026-02-10T11:25:36.324" v="314" actId="14100"/>
          <ac:picMkLst>
            <pc:docMk/>
            <pc:sldMk cId="1538465243" sldId="403"/>
            <ac:picMk id="4" creationId="{D06877E5-2505-5566-6A76-37C7B709F285}"/>
          </ac:picMkLst>
        </pc:picChg>
        <pc:picChg chg="add mod">
          <ac:chgData name="Karel Dieussaert" userId="25362131-4d5f-4b85-b1a1-5a7b44980067" providerId="ADAL" clId="{1EC8AB66-9A3A-48C0-931B-A8EBCF438A2A}" dt="2026-02-10T11:24:42.531" v="313" actId="1076"/>
          <ac:picMkLst>
            <pc:docMk/>
            <pc:sldMk cId="1538465243" sldId="403"/>
            <ac:picMk id="6" creationId="{B11611BE-C534-4EE2-993D-581DDCB91472}"/>
          </ac:picMkLst>
        </pc:picChg>
      </pc:sldChg>
      <pc:sldChg chg="modSp mod ord modShow">
        <pc:chgData name="Karel Dieussaert" userId="25362131-4d5f-4b85-b1a1-5a7b44980067" providerId="ADAL" clId="{1EC8AB66-9A3A-48C0-931B-A8EBCF438A2A}" dt="2026-02-11T21:52:28.059" v="5938" actId="5793"/>
        <pc:sldMkLst>
          <pc:docMk/>
          <pc:sldMk cId="2761445196" sldId="425"/>
        </pc:sldMkLst>
        <pc:spChg chg="mod">
          <ac:chgData name="Karel Dieussaert" userId="25362131-4d5f-4b85-b1a1-5a7b44980067" providerId="ADAL" clId="{1EC8AB66-9A3A-48C0-931B-A8EBCF438A2A}" dt="2026-02-11T21:52:28.059" v="5938" actId="5793"/>
          <ac:spMkLst>
            <pc:docMk/>
            <pc:sldMk cId="2761445196" sldId="425"/>
            <ac:spMk id="4" creationId="{EE43EF58-82DA-44DD-1862-07BA1C9ED7CB}"/>
          </ac:spMkLst>
        </pc:spChg>
      </pc:sldChg>
      <pc:sldChg chg="modSp mod">
        <pc:chgData name="Karel Dieussaert" userId="25362131-4d5f-4b85-b1a1-5a7b44980067" providerId="ADAL" clId="{1EC8AB66-9A3A-48C0-931B-A8EBCF438A2A}" dt="2026-02-10T11:17:45.174" v="306" actId="1076"/>
        <pc:sldMkLst>
          <pc:docMk/>
          <pc:sldMk cId="1051816435" sldId="428"/>
        </pc:sldMkLst>
        <pc:spChg chg="mod">
          <ac:chgData name="Karel Dieussaert" userId="25362131-4d5f-4b85-b1a1-5a7b44980067" providerId="ADAL" clId="{1EC8AB66-9A3A-48C0-931B-A8EBCF438A2A}" dt="2026-02-10T11:17:37.517" v="305" actId="20577"/>
          <ac:spMkLst>
            <pc:docMk/>
            <pc:sldMk cId="1051816435" sldId="428"/>
            <ac:spMk id="3" creationId="{8E3E28ED-4ECD-4931-BBD1-69A8894CD404}"/>
          </ac:spMkLst>
        </pc:spChg>
        <pc:spChg chg="mod">
          <ac:chgData name="Karel Dieussaert" userId="25362131-4d5f-4b85-b1a1-5a7b44980067" providerId="ADAL" clId="{1EC8AB66-9A3A-48C0-931B-A8EBCF438A2A}" dt="2026-02-10T11:17:45.174" v="306" actId="1076"/>
          <ac:spMkLst>
            <pc:docMk/>
            <pc:sldMk cId="1051816435" sldId="428"/>
            <ac:spMk id="6" creationId="{542ED7A6-D4F7-DA3A-C226-6D5911D0EF4D}"/>
          </ac:spMkLst>
        </pc:spChg>
      </pc:sldChg>
      <pc:sldChg chg="addSp delSp modSp mod delAnim">
        <pc:chgData name="Karel Dieussaert" userId="25362131-4d5f-4b85-b1a1-5a7b44980067" providerId="ADAL" clId="{1EC8AB66-9A3A-48C0-931B-A8EBCF438A2A}" dt="2026-02-11T10:43:32.640" v="2162" actId="20577"/>
        <pc:sldMkLst>
          <pc:docMk/>
          <pc:sldMk cId="3563142358" sldId="433"/>
        </pc:sldMkLst>
        <pc:spChg chg="mod">
          <ac:chgData name="Karel Dieussaert" userId="25362131-4d5f-4b85-b1a1-5a7b44980067" providerId="ADAL" clId="{1EC8AB66-9A3A-48C0-931B-A8EBCF438A2A}" dt="2026-02-11T10:43:32.640" v="2162" actId="20577"/>
          <ac:spMkLst>
            <pc:docMk/>
            <pc:sldMk cId="3563142358" sldId="433"/>
            <ac:spMk id="2" creationId="{911E50DD-A5EB-E7C7-5B94-5903C77D415B}"/>
          </ac:spMkLst>
        </pc:spChg>
        <pc:spChg chg="del">
          <ac:chgData name="Karel Dieussaert" userId="25362131-4d5f-4b85-b1a1-5a7b44980067" providerId="ADAL" clId="{1EC8AB66-9A3A-48C0-931B-A8EBCF438A2A}" dt="2026-02-11T10:43:24.459" v="2137" actId="478"/>
          <ac:spMkLst>
            <pc:docMk/>
            <pc:sldMk cId="3563142358" sldId="433"/>
            <ac:spMk id="3" creationId="{7AD5F4EC-CB8D-55C0-5A39-220AFC81169B}"/>
          </ac:spMkLst>
        </pc:spChg>
        <pc:spChg chg="del">
          <ac:chgData name="Karel Dieussaert" userId="25362131-4d5f-4b85-b1a1-5a7b44980067" providerId="ADAL" clId="{1EC8AB66-9A3A-48C0-931B-A8EBCF438A2A}" dt="2026-02-11T10:30:38.639" v="2050" actId="21"/>
          <ac:spMkLst>
            <pc:docMk/>
            <pc:sldMk cId="3563142358" sldId="433"/>
            <ac:spMk id="5" creationId="{ACFB3DAD-CFDE-AD5D-5099-5F7512252AF4}"/>
          </ac:spMkLst>
        </pc:spChg>
        <pc:spChg chg="add mod">
          <ac:chgData name="Karel Dieussaert" userId="25362131-4d5f-4b85-b1a1-5a7b44980067" providerId="ADAL" clId="{1EC8AB66-9A3A-48C0-931B-A8EBCF438A2A}" dt="2026-02-11T10:43:24.459" v="2137" actId="478"/>
          <ac:spMkLst>
            <pc:docMk/>
            <pc:sldMk cId="3563142358" sldId="433"/>
            <ac:spMk id="6" creationId="{8A5BACDF-F95B-6C79-C932-577D1B630091}"/>
          </ac:spMkLst>
        </pc:spChg>
      </pc:sldChg>
      <pc:sldChg chg="modSp mod">
        <pc:chgData name="Karel Dieussaert" userId="25362131-4d5f-4b85-b1a1-5a7b44980067" providerId="ADAL" clId="{1EC8AB66-9A3A-48C0-931B-A8EBCF438A2A}" dt="2026-02-11T10:43:48.241" v="2183" actId="20577"/>
        <pc:sldMkLst>
          <pc:docMk/>
          <pc:sldMk cId="1963555525" sldId="434"/>
        </pc:sldMkLst>
        <pc:spChg chg="mod">
          <ac:chgData name="Karel Dieussaert" userId="25362131-4d5f-4b85-b1a1-5a7b44980067" providerId="ADAL" clId="{1EC8AB66-9A3A-48C0-931B-A8EBCF438A2A}" dt="2026-02-11T10:43:48.241" v="2183" actId="20577"/>
          <ac:spMkLst>
            <pc:docMk/>
            <pc:sldMk cId="1963555525" sldId="434"/>
            <ac:spMk id="2" creationId="{24679CB0-6CFC-47EF-636D-F8EC73956BE0}"/>
          </ac:spMkLst>
        </pc:spChg>
      </pc:sldChg>
      <pc:sldChg chg="modSp mod ord modShow">
        <pc:chgData name="Karel Dieussaert" userId="25362131-4d5f-4b85-b1a1-5a7b44980067" providerId="ADAL" clId="{1EC8AB66-9A3A-48C0-931B-A8EBCF438A2A}" dt="2026-02-11T14:41:02.304" v="4090"/>
        <pc:sldMkLst>
          <pc:docMk/>
          <pc:sldMk cId="748508248" sldId="440"/>
        </pc:sldMkLst>
        <pc:spChg chg="mod">
          <ac:chgData name="Karel Dieussaert" userId="25362131-4d5f-4b85-b1a1-5a7b44980067" providerId="ADAL" clId="{1EC8AB66-9A3A-48C0-931B-A8EBCF438A2A}" dt="2026-02-11T14:40:54.416" v="4088" actId="20577"/>
          <ac:spMkLst>
            <pc:docMk/>
            <pc:sldMk cId="748508248" sldId="440"/>
            <ac:spMk id="2" creationId="{8D55499E-0672-7C2E-8E41-485989B881F9}"/>
          </ac:spMkLst>
        </pc:spChg>
      </pc:sldChg>
      <pc:sldChg chg="add mod modShow">
        <pc:chgData name="Karel Dieussaert" userId="25362131-4d5f-4b85-b1a1-5a7b44980067" providerId="ADAL" clId="{1EC8AB66-9A3A-48C0-931B-A8EBCF438A2A}" dt="2026-02-11T16:28:47.834" v="4866" actId="729"/>
        <pc:sldMkLst>
          <pc:docMk/>
          <pc:sldMk cId="772054551" sldId="442"/>
        </pc:sldMkLst>
      </pc:sldChg>
      <pc:sldChg chg="del ord">
        <pc:chgData name="Karel Dieussaert" userId="25362131-4d5f-4b85-b1a1-5a7b44980067" providerId="ADAL" clId="{1EC8AB66-9A3A-48C0-931B-A8EBCF438A2A}" dt="2026-02-11T16:28:30.819" v="4864" actId="2696"/>
        <pc:sldMkLst>
          <pc:docMk/>
          <pc:sldMk cId="1761136005" sldId="442"/>
        </pc:sldMkLst>
      </pc:sldChg>
      <pc:sldChg chg="modSp mod ord modAnim">
        <pc:chgData name="Karel Dieussaert" userId="25362131-4d5f-4b85-b1a1-5a7b44980067" providerId="ADAL" clId="{1EC8AB66-9A3A-48C0-931B-A8EBCF438A2A}" dt="2026-02-11T19:10:32.444" v="5596"/>
        <pc:sldMkLst>
          <pc:docMk/>
          <pc:sldMk cId="2295020889" sldId="443"/>
        </pc:sldMkLst>
        <pc:spChg chg="mod">
          <ac:chgData name="Karel Dieussaert" userId="25362131-4d5f-4b85-b1a1-5a7b44980067" providerId="ADAL" clId="{1EC8AB66-9A3A-48C0-931B-A8EBCF438A2A}" dt="2026-02-11T14:42:25.761" v="4095" actId="207"/>
          <ac:spMkLst>
            <pc:docMk/>
            <pc:sldMk cId="2295020889" sldId="443"/>
            <ac:spMk id="3" creationId="{506BD920-6C7C-34B3-42AF-ACC3E5CC8789}"/>
          </ac:spMkLst>
        </pc:spChg>
      </pc:sldChg>
      <pc:sldChg chg="modSp new del mod">
        <pc:chgData name="Karel Dieussaert" userId="25362131-4d5f-4b85-b1a1-5a7b44980067" providerId="ADAL" clId="{1EC8AB66-9A3A-48C0-931B-A8EBCF438A2A}" dt="2026-02-10T13:17:33.897" v="948" actId="2696"/>
        <pc:sldMkLst>
          <pc:docMk/>
          <pc:sldMk cId="2168599728" sldId="444"/>
        </pc:sldMkLst>
        <pc:spChg chg="mod">
          <ac:chgData name="Karel Dieussaert" userId="25362131-4d5f-4b85-b1a1-5a7b44980067" providerId="ADAL" clId="{1EC8AB66-9A3A-48C0-931B-A8EBCF438A2A}" dt="2026-02-10T13:03:16.053" v="795" actId="5793"/>
          <ac:spMkLst>
            <pc:docMk/>
            <pc:sldMk cId="2168599728" sldId="444"/>
            <ac:spMk id="3" creationId="{D6F23635-75C8-10BD-8C00-02C47C13D21D}"/>
          </ac:spMkLst>
        </pc:spChg>
      </pc:sldChg>
      <pc:sldChg chg="modSp new mod">
        <pc:chgData name="Karel Dieussaert" userId="25362131-4d5f-4b85-b1a1-5a7b44980067" providerId="ADAL" clId="{1EC8AB66-9A3A-48C0-931B-A8EBCF438A2A}" dt="2026-02-10T13:03:51.935" v="801" actId="20577"/>
        <pc:sldMkLst>
          <pc:docMk/>
          <pc:sldMk cId="1967672453" sldId="445"/>
        </pc:sldMkLst>
        <pc:spChg chg="mod">
          <ac:chgData name="Karel Dieussaert" userId="25362131-4d5f-4b85-b1a1-5a7b44980067" providerId="ADAL" clId="{1EC8AB66-9A3A-48C0-931B-A8EBCF438A2A}" dt="2026-02-10T13:03:51.935" v="801" actId="20577"/>
          <ac:spMkLst>
            <pc:docMk/>
            <pc:sldMk cId="1967672453" sldId="445"/>
            <ac:spMk id="2" creationId="{C70215DB-E477-1176-95A5-30C976ED2147}"/>
          </ac:spMkLst>
        </pc:spChg>
      </pc:sldChg>
      <pc:sldChg chg="new del">
        <pc:chgData name="Karel Dieussaert" userId="25362131-4d5f-4b85-b1a1-5a7b44980067" providerId="ADAL" clId="{1EC8AB66-9A3A-48C0-931B-A8EBCF438A2A}" dt="2026-02-10T13:18:42.561" v="1018" actId="2696"/>
        <pc:sldMkLst>
          <pc:docMk/>
          <pc:sldMk cId="3784392593" sldId="446"/>
        </pc:sldMkLst>
      </pc:sldChg>
      <pc:sldChg chg="modSp add mod">
        <pc:chgData name="Karel Dieussaert" userId="25362131-4d5f-4b85-b1a1-5a7b44980067" providerId="ADAL" clId="{1EC8AB66-9A3A-48C0-931B-A8EBCF438A2A}" dt="2026-02-10T15:19:47.399" v="1414" actId="20577"/>
        <pc:sldMkLst>
          <pc:docMk/>
          <pc:sldMk cId="3325192250" sldId="447"/>
        </pc:sldMkLst>
        <pc:spChg chg="mod">
          <ac:chgData name="Karel Dieussaert" userId="25362131-4d5f-4b85-b1a1-5a7b44980067" providerId="ADAL" clId="{1EC8AB66-9A3A-48C0-931B-A8EBCF438A2A}" dt="2026-02-10T15:19:47.399" v="1414" actId="20577"/>
          <ac:spMkLst>
            <pc:docMk/>
            <pc:sldMk cId="3325192250" sldId="447"/>
            <ac:spMk id="2" creationId="{7FA046B7-E8E5-1BE0-C01D-79CFDD694BCF}"/>
          </ac:spMkLst>
        </pc:spChg>
        <pc:spChg chg="mod">
          <ac:chgData name="Karel Dieussaert" userId="25362131-4d5f-4b85-b1a1-5a7b44980067" providerId="ADAL" clId="{1EC8AB66-9A3A-48C0-931B-A8EBCF438A2A}" dt="2026-02-10T13:18:31.638" v="995" actId="20577"/>
          <ac:spMkLst>
            <pc:docMk/>
            <pc:sldMk cId="3325192250" sldId="447"/>
            <ac:spMk id="3" creationId="{D0E84604-E85B-4616-B2A7-3774082B1B82}"/>
          </ac:spMkLst>
        </pc:spChg>
      </pc:sldChg>
      <pc:sldChg chg="new del">
        <pc:chgData name="Karel Dieussaert" userId="25362131-4d5f-4b85-b1a1-5a7b44980067" providerId="ADAL" clId="{1EC8AB66-9A3A-48C0-931B-A8EBCF438A2A}" dt="2026-02-10T14:24:15.710" v="1023" actId="47"/>
        <pc:sldMkLst>
          <pc:docMk/>
          <pc:sldMk cId="2351691352" sldId="448"/>
        </pc:sldMkLst>
      </pc:sldChg>
      <pc:sldChg chg="new del ord">
        <pc:chgData name="Karel Dieussaert" userId="25362131-4d5f-4b85-b1a1-5a7b44980067" providerId="ADAL" clId="{1EC8AB66-9A3A-48C0-931B-A8EBCF438A2A}" dt="2026-02-10T14:39:04.677" v="1400" actId="47"/>
        <pc:sldMkLst>
          <pc:docMk/>
          <pc:sldMk cId="3091628923" sldId="448"/>
        </pc:sldMkLst>
      </pc:sldChg>
      <pc:sldChg chg="addSp delSp modSp new mod">
        <pc:chgData name="Karel Dieussaert" userId="25362131-4d5f-4b85-b1a1-5a7b44980067" providerId="ADAL" clId="{1EC8AB66-9A3A-48C0-931B-A8EBCF438A2A}" dt="2026-02-11T21:38:27.901" v="5884" actId="20577"/>
        <pc:sldMkLst>
          <pc:docMk/>
          <pc:sldMk cId="3744605811" sldId="449"/>
        </pc:sldMkLst>
        <pc:spChg chg="add mod">
          <ac:chgData name="Karel Dieussaert" userId="25362131-4d5f-4b85-b1a1-5a7b44980067" providerId="ADAL" clId="{1EC8AB66-9A3A-48C0-931B-A8EBCF438A2A}" dt="2026-02-11T09:10:24.440" v="1604" actId="1076"/>
          <ac:spMkLst>
            <pc:docMk/>
            <pc:sldMk cId="3744605811" sldId="449"/>
            <ac:spMk id="2" creationId="{1B814988-A792-5529-3F7F-023BF515D676}"/>
          </ac:spMkLst>
        </pc:spChg>
        <pc:spChg chg="del">
          <ac:chgData name="Karel Dieussaert" userId="25362131-4d5f-4b85-b1a1-5a7b44980067" providerId="ADAL" clId="{1EC8AB66-9A3A-48C0-931B-A8EBCF438A2A}" dt="2026-02-10T14:25:25.082" v="1028" actId="478"/>
          <ac:spMkLst>
            <pc:docMk/>
            <pc:sldMk cId="3744605811" sldId="449"/>
            <ac:spMk id="2" creationId="{F6A20682-7F31-7D8B-34B8-7986FA0E5649}"/>
          </ac:spMkLst>
        </pc:spChg>
        <pc:spChg chg="del">
          <ac:chgData name="Karel Dieussaert" userId="25362131-4d5f-4b85-b1a1-5a7b44980067" providerId="ADAL" clId="{1EC8AB66-9A3A-48C0-931B-A8EBCF438A2A}" dt="2026-02-10T14:25:28.396" v="1029" actId="478"/>
          <ac:spMkLst>
            <pc:docMk/>
            <pc:sldMk cId="3744605811" sldId="449"/>
            <ac:spMk id="3" creationId="{3C85D76F-2217-47FD-640B-ECB463542984}"/>
          </ac:spMkLst>
        </pc:spChg>
        <pc:spChg chg="add del mod">
          <ac:chgData name="Karel Dieussaert" userId="25362131-4d5f-4b85-b1a1-5a7b44980067" providerId="ADAL" clId="{1EC8AB66-9A3A-48C0-931B-A8EBCF438A2A}" dt="2026-02-10T14:25:42.513" v="1032" actId="478"/>
          <ac:spMkLst>
            <pc:docMk/>
            <pc:sldMk cId="3744605811" sldId="449"/>
            <ac:spMk id="4" creationId="{DAEBEED4-190F-65B4-5C69-F76D019F2011}"/>
          </ac:spMkLst>
        </pc:spChg>
        <pc:spChg chg="add mod ord">
          <ac:chgData name="Karel Dieussaert" userId="25362131-4d5f-4b85-b1a1-5a7b44980067" providerId="ADAL" clId="{1EC8AB66-9A3A-48C0-931B-A8EBCF438A2A}" dt="2026-02-10T14:34:47.603" v="1316" actId="1076"/>
          <ac:spMkLst>
            <pc:docMk/>
            <pc:sldMk cId="3744605811" sldId="449"/>
            <ac:spMk id="5" creationId="{31F8528C-34FD-02AB-7018-0977BC4893C0}"/>
          </ac:spMkLst>
        </pc:spChg>
        <pc:spChg chg="add mod">
          <ac:chgData name="Karel Dieussaert" userId="25362131-4d5f-4b85-b1a1-5a7b44980067" providerId="ADAL" clId="{1EC8AB66-9A3A-48C0-931B-A8EBCF438A2A}" dt="2026-02-10T14:25:35.569" v="1031" actId="1076"/>
          <ac:spMkLst>
            <pc:docMk/>
            <pc:sldMk cId="3744605811" sldId="449"/>
            <ac:spMk id="6" creationId="{F502D896-4DBD-D69C-6F02-35AEB8EFF353}"/>
          </ac:spMkLst>
        </pc:spChg>
        <pc:spChg chg="add mod">
          <ac:chgData name="Karel Dieussaert" userId="25362131-4d5f-4b85-b1a1-5a7b44980067" providerId="ADAL" clId="{1EC8AB66-9A3A-48C0-931B-A8EBCF438A2A}" dt="2026-02-10T14:40:46.906" v="1408" actId="14100"/>
          <ac:spMkLst>
            <pc:docMk/>
            <pc:sldMk cId="3744605811" sldId="449"/>
            <ac:spMk id="9" creationId="{70980441-3662-46A9-9AB3-9048B20A8786}"/>
          </ac:spMkLst>
        </pc:spChg>
        <pc:spChg chg="add mod">
          <ac:chgData name="Karel Dieussaert" userId="25362131-4d5f-4b85-b1a1-5a7b44980067" providerId="ADAL" clId="{1EC8AB66-9A3A-48C0-931B-A8EBCF438A2A}" dt="2026-02-10T14:29:48.869" v="1122" actId="1076"/>
          <ac:spMkLst>
            <pc:docMk/>
            <pc:sldMk cId="3744605811" sldId="449"/>
            <ac:spMk id="10" creationId="{9A6ED245-6819-21DC-C490-898A2CD93524}"/>
          </ac:spMkLst>
        </pc:spChg>
        <pc:spChg chg="add mod">
          <ac:chgData name="Karel Dieussaert" userId="25362131-4d5f-4b85-b1a1-5a7b44980067" providerId="ADAL" clId="{1EC8AB66-9A3A-48C0-931B-A8EBCF438A2A}" dt="2026-02-10T14:27:52.307" v="1069" actId="1076"/>
          <ac:spMkLst>
            <pc:docMk/>
            <pc:sldMk cId="3744605811" sldId="449"/>
            <ac:spMk id="11" creationId="{8D0C36EF-8A47-C786-36EE-889E42DF101B}"/>
          </ac:spMkLst>
        </pc:spChg>
        <pc:spChg chg="add mod">
          <ac:chgData name="Karel Dieussaert" userId="25362131-4d5f-4b85-b1a1-5a7b44980067" providerId="ADAL" clId="{1EC8AB66-9A3A-48C0-931B-A8EBCF438A2A}" dt="2026-02-11T10:25:35.985" v="1996" actId="14100"/>
          <ac:spMkLst>
            <pc:docMk/>
            <pc:sldMk cId="3744605811" sldId="449"/>
            <ac:spMk id="12" creationId="{66C9A5D6-C348-2476-85CD-E9AFE921D88E}"/>
          </ac:spMkLst>
        </pc:spChg>
        <pc:spChg chg="add mod">
          <ac:chgData name="Karel Dieussaert" userId="25362131-4d5f-4b85-b1a1-5a7b44980067" providerId="ADAL" clId="{1EC8AB66-9A3A-48C0-931B-A8EBCF438A2A}" dt="2026-02-11T10:26:25.292" v="2003" actId="14100"/>
          <ac:spMkLst>
            <pc:docMk/>
            <pc:sldMk cId="3744605811" sldId="449"/>
            <ac:spMk id="13" creationId="{0BC3D406-E61F-5E8A-3B9C-7C56F51A2836}"/>
          </ac:spMkLst>
        </pc:spChg>
        <pc:spChg chg="add mod">
          <ac:chgData name="Karel Dieussaert" userId="25362131-4d5f-4b85-b1a1-5a7b44980067" providerId="ADAL" clId="{1EC8AB66-9A3A-48C0-931B-A8EBCF438A2A}" dt="2026-02-11T21:38:27.901" v="5884" actId="20577"/>
          <ac:spMkLst>
            <pc:docMk/>
            <pc:sldMk cId="3744605811" sldId="449"/>
            <ac:spMk id="14" creationId="{CFB98BAF-6C86-5F64-3288-C579F2FA4399}"/>
          </ac:spMkLst>
        </pc:spChg>
        <pc:picChg chg="add mod">
          <ac:chgData name="Karel Dieussaert" userId="25362131-4d5f-4b85-b1a1-5a7b44980067" providerId="ADAL" clId="{1EC8AB66-9A3A-48C0-931B-A8EBCF438A2A}" dt="2026-02-10T14:26:06.161" v="1036" actId="1076"/>
          <ac:picMkLst>
            <pc:docMk/>
            <pc:sldMk cId="3744605811" sldId="449"/>
            <ac:picMk id="7" creationId="{64A5F771-A55D-F20E-12E5-E0C02A426B27}"/>
          </ac:picMkLst>
        </pc:picChg>
        <pc:picChg chg="add mod">
          <ac:chgData name="Karel Dieussaert" userId="25362131-4d5f-4b85-b1a1-5a7b44980067" providerId="ADAL" clId="{1EC8AB66-9A3A-48C0-931B-A8EBCF438A2A}" dt="2026-02-10T14:25:54.995" v="1034" actId="1076"/>
          <ac:picMkLst>
            <pc:docMk/>
            <pc:sldMk cId="3744605811" sldId="449"/>
            <ac:picMk id="8" creationId="{73AE62C2-8DBB-5501-4F77-E72DFE515187}"/>
          </ac:picMkLst>
        </pc:picChg>
      </pc:sldChg>
      <pc:sldChg chg="modSp add mod ord">
        <pc:chgData name="Karel Dieussaert" userId="25362131-4d5f-4b85-b1a1-5a7b44980067" providerId="ADAL" clId="{1EC8AB66-9A3A-48C0-931B-A8EBCF438A2A}" dt="2026-02-11T14:03:51.441" v="2979" actId="20577"/>
        <pc:sldMkLst>
          <pc:docMk/>
          <pc:sldMk cId="2473842225" sldId="450"/>
        </pc:sldMkLst>
        <pc:spChg chg="mod">
          <ac:chgData name="Karel Dieussaert" userId="25362131-4d5f-4b85-b1a1-5a7b44980067" providerId="ADAL" clId="{1EC8AB66-9A3A-48C0-931B-A8EBCF438A2A}" dt="2026-02-11T14:03:51.441" v="2979" actId="20577"/>
          <ac:spMkLst>
            <pc:docMk/>
            <pc:sldMk cId="2473842225" sldId="450"/>
            <ac:spMk id="2" creationId="{CEBF3577-0260-1CC5-0F73-55836A1E7FE4}"/>
          </ac:spMkLst>
        </pc:spChg>
      </pc:sldChg>
      <pc:sldChg chg="modSp add mod ord">
        <pc:chgData name="Karel Dieussaert" userId="25362131-4d5f-4b85-b1a1-5a7b44980067" providerId="ADAL" clId="{1EC8AB66-9A3A-48C0-931B-A8EBCF438A2A}" dt="2026-02-10T15:28:08.325" v="1590" actId="20577"/>
        <pc:sldMkLst>
          <pc:docMk/>
          <pc:sldMk cId="169913443" sldId="451"/>
        </pc:sldMkLst>
        <pc:spChg chg="mod">
          <ac:chgData name="Karel Dieussaert" userId="25362131-4d5f-4b85-b1a1-5a7b44980067" providerId="ADAL" clId="{1EC8AB66-9A3A-48C0-931B-A8EBCF438A2A}" dt="2026-02-10T15:27:56.051" v="1561" actId="20577"/>
          <ac:spMkLst>
            <pc:docMk/>
            <pc:sldMk cId="169913443" sldId="451"/>
            <ac:spMk id="2" creationId="{D22F775E-78F6-F2A6-B124-9F384500F041}"/>
          </ac:spMkLst>
        </pc:spChg>
        <pc:spChg chg="mod">
          <ac:chgData name="Karel Dieussaert" userId="25362131-4d5f-4b85-b1a1-5a7b44980067" providerId="ADAL" clId="{1EC8AB66-9A3A-48C0-931B-A8EBCF438A2A}" dt="2026-02-10T15:28:08.325" v="1590" actId="20577"/>
          <ac:spMkLst>
            <pc:docMk/>
            <pc:sldMk cId="169913443" sldId="451"/>
            <ac:spMk id="3" creationId="{D946AEEC-689D-DBDB-DA1B-40EB9BFE068B}"/>
          </ac:spMkLst>
        </pc:spChg>
      </pc:sldChg>
      <pc:sldChg chg="addSp delSp modSp new mod modAnim">
        <pc:chgData name="Karel Dieussaert" userId="25362131-4d5f-4b85-b1a1-5a7b44980067" providerId="ADAL" clId="{1EC8AB66-9A3A-48C0-931B-A8EBCF438A2A}" dt="2026-02-11T21:39:33.068" v="5887"/>
        <pc:sldMkLst>
          <pc:docMk/>
          <pc:sldMk cId="861142719" sldId="452"/>
        </pc:sldMkLst>
        <pc:spChg chg="mod">
          <ac:chgData name="Karel Dieussaert" userId="25362131-4d5f-4b85-b1a1-5a7b44980067" providerId="ADAL" clId="{1EC8AB66-9A3A-48C0-931B-A8EBCF438A2A}" dt="2026-02-11T10:25:03.546" v="1993" actId="20577"/>
          <ac:spMkLst>
            <pc:docMk/>
            <pc:sldMk cId="861142719" sldId="452"/>
            <ac:spMk id="2" creationId="{38C98B16-34EE-B89B-18E9-02CBA538B63B}"/>
          </ac:spMkLst>
        </pc:spChg>
        <pc:spChg chg="del mod">
          <ac:chgData name="Karel Dieussaert" userId="25362131-4d5f-4b85-b1a1-5a7b44980067" providerId="ADAL" clId="{1EC8AB66-9A3A-48C0-931B-A8EBCF438A2A}" dt="2026-02-11T10:09:47.126" v="1893" actId="478"/>
          <ac:spMkLst>
            <pc:docMk/>
            <pc:sldMk cId="861142719" sldId="452"/>
            <ac:spMk id="3" creationId="{72FB8A09-9DAC-A6AF-701B-45CCB8A9C811}"/>
          </ac:spMkLst>
        </pc:spChg>
        <pc:spChg chg="add mod">
          <ac:chgData name="Karel Dieussaert" userId="25362131-4d5f-4b85-b1a1-5a7b44980067" providerId="ADAL" clId="{1EC8AB66-9A3A-48C0-931B-A8EBCF438A2A}" dt="2026-02-11T10:16:33.184" v="1979" actId="208"/>
          <ac:spMkLst>
            <pc:docMk/>
            <pc:sldMk cId="861142719" sldId="452"/>
            <ac:spMk id="12" creationId="{F42F005D-AC07-25CE-AD76-D115FB0211A4}"/>
          </ac:spMkLst>
        </pc:spChg>
        <pc:spChg chg="add mod">
          <ac:chgData name="Karel Dieussaert" userId="25362131-4d5f-4b85-b1a1-5a7b44980067" providerId="ADAL" clId="{1EC8AB66-9A3A-48C0-931B-A8EBCF438A2A}" dt="2026-02-11T10:16:39.402" v="1980" actId="208"/>
          <ac:spMkLst>
            <pc:docMk/>
            <pc:sldMk cId="861142719" sldId="452"/>
            <ac:spMk id="13" creationId="{041FC29A-4D9D-9B7C-6F4D-3D93251267D8}"/>
          </ac:spMkLst>
        </pc:spChg>
        <pc:spChg chg="add mod">
          <ac:chgData name="Karel Dieussaert" userId="25362131-4d5f-4b85-b1a1-5a7b44980067" providerId="ADAL" clId="{1EC8AB66-9A3A-48C0-931B-A8EBCF438A2A}" dt="2026-02-11T10:16:46.767" v="1981" actId="208"/>
          <ac:spMkLst>
            <pc:docMk/>
            <pc:sldMk cId="861142719" sldId="452"/>
            <ac:spMk id="14" creationId="{BDCA3B26-19F6-EE67-AD7A-A1DD2C1CD82C}"/>
          </ac:spMkLst>
        </pc:spChg>
        <pc:spChg chg="add mod">
          <ac:chgData name="Karel Dieussaert" userId="25362131-4d5f-4b85-b1a1-5a7b44980067" providerId="ADAL" clId="{1EC8AB66-9A3A-48C0-931B-A8EBCF438A2A}" dt="2026-02-11T10:16:53.922" v="1982" actId="208"/>
          <ac:spMkLst>
            <pc:docMk/>
            <pc:sldMk cId="861142719" sldId="452"/>
            <ac:spMk id="15" creationId="{B8D5986A-3F49-F549-2362-F0CA42C4194B}"/>
          </ac:spMkLst>
        </pc:spChg>
        <pc:spChg chg="add mod">
          <ac:chgData name="Karel Dieussaert" userId="25362131-4d5f-4b85-b1a1-5a7b44980067" providerId="ADAL" clId="{1EC8AB66-9A3A-48C0-931B-A8EBCF438A2A}" dt="2026-02-11T10:14:57.734" v="1962" actId="1076"/>
          <ac:spMkLst>
            <pc:docMk/>
            <pc:sldMk cId="861142719" sldId="452"/>
            <ac:spMk id="16" creationId="{B01A8E1D-9478-3FCE-49BB-03AABFCDF17D}"/>
          </ac:spMkLst>
        </pc:spChg>
        <pc:spChg chg="add del mod">
          <ac:chgData name="Karel Dieussaert" userId="25362131-4d5f-4b85-b1a1-5a7b44980067" providerId="ADAL" clId="{1EC8AB66-9A3A-48C0-931B-A8EBCF438A2A}" dt="2026-02-11T10:11:02.596" v="1904" actId="478"/>
          <ac:spMkLst>
            <pc:docMk/>
            <pc:sldMk cId="861142719" sldId="452"/>
            <ac:spMk id="17" creationId="{16BD19A9-C6B2-543C-0B0C-D7791121E27A}"/>
          </ac:spMkLst>
        </pc:spChg>
        <pc:spChg chg="add mod">
          <ac:chgData name="Karel Dieussaert" userId="25362131-4d5f-4b85-b1a1-5a7b44980067" providerId="ADAL" clId="{1EC8AB66-9A3A-48C0-931B-A8EBCF438A2A}" dt="2026-02-11T10:14:38.016" v="1954" actId="14100"/>
          <ac:spMkLst>
            <pc:docMk/>
            <pc:sldMk cId="861142719" sldId="452"/>
            <ac:spMk id="18" creationId="{F4D5C982-7D8F-5985-1962-D7B2AD2E3881}"/>
          </ac:spMkLst>
        </pc:spChg>
        <pc:spChg chg="add mod">
          <ac:chgData name="Karel Dieussaert" userId="25362131-4d5f-4b85-b1a1-5a7b44980067" providerId="ADAL" clId="{1EC8AB66-9A3A-48C0-931B-A8EBCF438A2A}" dt="2026-02-11T10:14:41.762" v="1955" actId="14100"/>
          <ac:spMkLst>
            <pc:docMk/>
            <pc:sldMk cId="861142719" sldId="452"/>
            <ac:spMk id="19" creationId="{D59D5954-AFD3-EA14-601C-67F57CCEE6FE}"/>
          </ac:spMkLst>
        </pc:spChg>
        <pc:picChg chg="add mod">
          <ac:chgData name="Karel Dieussaert" userId="25362131-4d5f-4b85-b1a1-5a7b44980067" providerId="ADAL" clId="{1EC8AB66-9A3A-48C0-931B-A8EBCF438A2A}" dt="2026-02-11T10:15:16.457" v="1966" actId="1076"/>
          <ac:picMkLst>
            <pc:docMk/>
            <pc:sldMk cId="861142719" sldId="452"/>
            <ac:picMk id="5" creationId="{25ABD0BD-B998-11E1-8AC6-B7AB898346D1}"/>
          </ac:picMkLst>
        </pc:picChg>
        <pc:picChg chg="add mod">
          <ac:chgData name="Karel Dieussaert" userId="25362131-4d5f-4b85-b1a1-5a7b44980067" providerId="ADAL" clId="{1EC8AB66-9A3A-48C0-931B-A8EBCF438A2A}" dt="2026-02-11T10:13:48.559" v="1942" actId="1076"/>
          <ac:picMkLst>
            <pc:docMk/>
            <pc:sldMk cId="861142719" sldId="452"/>
            <ac:picMk id="7" creationId="{F70DC468-0689-551E-4326-6654AEDF332F}"/>
          </ac:picMkLst>
        </pc:picChg>
        <pc:picChg chg="add mod">
          <ac:chgData name="Karel Dieussaert" userId="25362131-4d5f-4b85-b1a1-5a7b44980067" providerId="ADAL" clId="{1EC8AB66-9A3A-48C0-931B-A8EBCF438A2A}" dt="2026-02-11T10:14:06.114" v="1947" actId="1076"/>
          <ac:picMkLst>
            <pc:docMk/>
            <pc:sldMk cId="861142719" sldId="452"/>
            <ac:picMk id="9" creationId="{7A0DC65C-F67C-1177-958B-8FC5AC7CAB8E}"/>
          </ac:picMkLst>
        </pc:picChg>
        <pc:picChg chg="add mod">
          <ac:chgData name="Karel Dieussaert" userId="25362131-4d5f-4b85-b1a1-5a7b44980067" providerId="ADAL" clId="{1EC8AB66-9A3A-48C0-931B-A8EBCF438A2A}" dt="2026-02-11T10:14:25.948" v="1950" actId="1076"/>
          <ac:picMkLst>
            <pc:docMk/>
            <pc:sldMk cId="861142719" sldId="452"/>
            <ac:picMk id="11" creationId="{F33A291E-3EEB-FEEB-88F1-88D708150B32}"/>
          </ac:picMkLst>
        </pc:picChg>
      </pc:sldChg>
      <pc:sldChg chg="delSp add mod">
        <pc:chgData name="Karel Dieussaert" userId="25362131-4d5f-4b85-b1a1-5a7b44980067" providerId="ADAL" clId="{1EC8AB66-9A3A-48C0-931B-A8EBCF438A2A}" dt="2026-02-11T10:24:29.633" v="1987" actId="478"/>
        <pc:sldMkLst>
          <pc:docMk/>
          <pc:sldMk cId="1150074404" sldId="453"/>
        </pc:sldMkLst>
        <pc:spChg chg="del">
          <ac:chgData name="Karel Dieussaert" userId="25362131-4d5f-4b85-b1a1-5a7b44980067" providerId="ADAL" clId="{1EC8AB66-9A3A-48C0-931B-A8EBCF438A2A}" dt="2026-02-11T10:24:27.594" v="1986" actId="478"/>
          <ac:spMkLst>
            <pc:docMk/>
            <pc:sldMk cId="1150074404" sldId="453"/>
            <ac:spMk id="12" creationId="{82CDA9D2-8C88-7D8D-0D89-0D173E7625D7}"/>
          </ac:spMkLst>
        </pc:spChg>
        <pc:spChg chg="del">
          <ac:chgData name="Karel Dieussaert" userId="25362131-4d5f-4b85-b1a1-5a7b44980067" providerId="ADAL" clId="{1EC8AB66-9A3A-48C0-931B-A8EBCF438A2A}" dt="2026-02-11T10:24:29.633" v="1987" actId="478"/>
          <ac:spMkLst>
            <pc:docMk/>
            <pc:sldMk cId="1150074404" sldId="453"/>
            <ac:spMk id="14" creationId="{A690059C-5FE6-C9A6-5BE4-38B739064D0E}"/>
          </ac:spMkLst>
        </pc:spChg>
      </pc:sldChg>
      <pc:sldChg chg="addSp delSp modSp new mod addAnim delAnim modAnim">
        <pc:chgData name="Karel Dieussaert" userId="25362131-4d5f-4b85-b1a1-5a7b44980067" providerId="ADAL" clId="{1EC8AB66-9A3A-48C0-931B-A8EBCF438A2A}" dt="2026-02-11T10:43:59.458" v="2192" actId="20577"/>
        <pc:sldMkLst>
          <pc:docMk/>
          <pc:sldMk cId="180121712" sldId="454"/>
        </pc:sldMkLst>
        <pc:spChg chg="del">
          <ac:chgData name="Karel Dieussaert" userId="25362131-4d5f-4b85-b1a1-5a7b44980067" providerId="ADAL" clId="{1EC8AB66-9A3A-48C0-931B-A8EBCF438A2A}" dt="2026-02-11T10:30:26.758" v="2049" actId="478"/>
          <ac:spMkLst>
            <pc:docMk/>
            <pc:sldMk cId="180121712" sldId="454"/>
            <ac:spMk id="2" creationId="{14B1C729-B98F-9934-BC18-804EF65AD9C4}"/>
          </ac:spMkLst>
        </pc:spChg>
        <pc:spChg chg="del">
          <ac:chgData name="Karel Dieussaert" userId="25362131-4d5f-4b85-b1a1-5a7b44980067" providerId="ADAL" clId="{1EC8AB66-9A3A-48C0-931B-A8EBCF438A2A}" dt="2026-02-11T10:30:23.076" v="2048" actId="478"/>
          <ac:spMkLst>
            <pc:docMk/>
            <pc:sldMk cId="180121712" sldId="454"/>
            <ac:spMk id="3" creationId="{DA3F8FB5-7FBB-CFD4-3705-4E4BA2877DD6}"/>
          </ac:spMkLst>
        </pc:spChg>
        <pc:spChg chg="add mod">
          <ac:chgData name="Karel Dieussaert" userId="25362131-4d5f-4b85-b1a1-5a7b44980067" providerId="ADAL" clId="{1EC8AB66-9A3A-48C0-931B-A8EBCF438A2A}" dt="2026-02-11T10:36:43.193" v="2099" actId="1076"/>
          <ac:spMkLst>
            <pc:docMk/>
            <pc:sldMk cId="180121712" sldId="454"/>
            <ac:spMk id="4" creationId="{3B4F83E1-C59F-9411-BF9D-7E270F855E44}"/>
          </ac:spMkLst>
        </pc:spChg>
        <pc:spChg chg="add mod">
          <ac:chgData name="Karel Dieussaert" userId="25362131-4d5f-4b85-b1a1-5a7b44980067" providerId="ADAL" clId="{1EC8AB66-9A3A-48C0-931B-A8EBCF438A2A}" dt="2026-02-11T10:36:48.455" v="2100" actId="1076"/>
          <ac:spMkLst>
            <pc:docMk/>
            <pc:sldMk cId="180121712" sldId="454"/>
            <ac:spMk id="5" creationId="{ACFB3DAD-CFDE-AD5D-5099-5F7512252AF4}"/>
          </ac:spMkLst>
        </pc:spChg>
        <pc:spChg chg="add mod">
          <ac:chgData name="Karel Dieussaert" userId="25362131-4d5f-4b85-b1a1-5a7b44980067" providerId="ADAL" clId="{1EC8AB66-9A3A-48C0-931B-A8EBCF438A2A}" dt="2026-02-11T10:43:59.458" v="2192" actId="20577"/>
          <ac:spMkLst>
            <pc:docMk/>
            <pc:sldMk cId="180121712" sldId="454"/>
            <ac:spMk id="10" creationId="{3A3F13B5-8C92-9251-1AB8-A9259BCCA7AC}"/>
          </ac:spMkLst>
        </pc:spChg>
        <pc:spChg chg="add mod">
          <ac:chgData name="Karel Dieussaert" userId="25362131-4d5f-4b85-b1a1-5a7b44980067" providerId="ADAL" clId="{1EC8AB66-9A3A-48C0-931B-A8EBCF438A2A}" dt="2026-02-11T10:37:20.708" v="2118" actId="1076"/>
          <ac:spMkLst>
            <pc:docMk/>
            <pc:sldMk cId="180121712" sldId="454"/>
            <ac:spMk id="11" creationId="{D064B1C1-61C2-8BDB-5C11-3B76A2F37E0B}"/>
          </ac:spMkLst>
        </pc:spChg>
        <pc:picChg chg="add del mod">
          <ac:chgData name="Karel Dieussaert" userId="25362131-4d5f-4b85-b1a1-5a7b44980067" providerId="ADAL" clId="{1EC8AB66-9A3A-48C0-931B-A8EBCF438A2A}" dt="2026-02-11T10:35:05.225" v="2074" actId="478"/>
          <ac:picMkLst>
            <pc:docMk/>
            <pc:sldMk cId="180121712" sldId="454"/>
            <ac:picMk id="7" creationId="{6549DC6F-B320-A5BF-322A-FA5AB7422BC1}"/>
          </ac:picMkLst>
        </pc:picChg>
        <pc:picChg chg="add mod">
          <ac:chgData name="Karel Dieussaert" userId="25362131-4d5f-4b85-b1a1-5a7b44980067" providerId="ADAL" clId="{1EC8AB66-9A3A-48C0-931B-A8EBCF438A2A}" dt="2026-02-11T10:36:13.559" v="2092" actId="1076"/>
          <ac:picMkLst>
            <pc:docMk/>
            <pc:sldMk cId="180121712" sldId="454"/>
            <ac:picMk id="9" creationId="{0B89FA64-A5FA-D8FC-0FF9-19CA4625092F}"/>
          </ac:picMkLst>
        </pc:picChg>
        <pc:picChg chg="add del mod">
          <ac:chgData name="Karel Dieussaert" userId="25362131-4d5f-4b85-b1a1-5a7b44980067" providerId="ADAL" clId="{1EC8AB66-9A3A-48C0-931B-A8EBCF438A2A}" dt="2026-02-11T10:41:10.782" v="2128" actId="478"/>
          <ac:picMkLst>
            <pc:docMk/>
            <pc:sldMk cId="180121712" sldId="454"/>
            <ac:picMk id="13" creationId="{9C072C80-553A-D8C1-0C48-904C7899E94B}"/>
          </ac:picMkLst>
        </pc:picChg>
        <pc:picChg chg="add mod">
          <ac:chgData name="Karel Dieussaert" userId="25362131-4d5f-4b85-b1a1-5a7b44980067" providerId="ADAL" clId="{1EC8AB66-9A3A-48C0-931B-A8EBCF438A2A}" dt="2026-02-11T10:41:29.131" v="2133" actId="14100"/>
          <ac:picMkLst>
            <pc:docMk/>
            <pc:sldMk cId="180121712" sldId="454"/>
            <ac:picMk id="15" creationId="{171344FA-3261-C813-884C-B7BE17E9D930}"/>
          </ac:picMkLst>
        </pc:picChg>
      </pc:sldChg>
      <pc:sldChg chg="new del">
        <pc:chgData name="Karel Dieussaert" userId="25362131-4d5f-4b85-b1a1-5a7b44980067" providerId="ADAL" clId="{1EC8AB66-9A3A-48C0-931B-A8EBCF438A2A}" dt="2026-02-11T13:15:18.900" v="2251" actId="47"/>
        <pc:sldMkLst>
          <pc:docMk/>
          <pc:sldMk cId="1974951313" sldId="455"/>
        </pc:sldMkLst>
      </pc:sldChg>
      <pc:sldChg chg="modSp add mod">
        <pc:chgData name="Karel Dieussaert" userId="25362131-4d5f-4b85-b1a1-5a7b44980067" providerId="ADAL" clId="{1EC8AB66-9A3A-48C0-931B-A8EBCF438A2A}" dt="2026-02-11T13:15:29.475" v="2264" actId="20577"/>
        <pc:sldMkLst>
          <pc:docMk/>
          <pc:sldMk cId="2644774526" sldId="456"/>
        </pc:sldMkLst>
        <pc:spChg chg="mod">
          <ac:chgData name="Karel Dieussaert" userId="25362131-4d5f-4b85-b1a1-5a7b44980067" providerId="ADAL" clId="{1EC8AB66-9A3A-48C0-931B-A8EBCF438A2A}" dt="2026-02-11T13:15:29.475" v="2264" actId="20577"/>
          <ac:spMkLst>
            <pc:docMk/>
            <pc:sldMk cId="2644774526" sldId="456"/>
            <ac:spMk id="2" creationId="{030488FD-F83E-1FA8-C484-4F7BE7B0660F}"/>
          </ac:spMkLst>
        </pc:spChg>
      </pc:sldChg>
      <pc:sldChg chg="modSp add mod">
        <pc:chgData name="Karel Dieussaert" userId="25362131-4d5f-4b85-b1a1-5a7b44980067" providerId="ADAL" clId="{1EC8AB66-9A3A-48C0-931B-A8EBCF438A2A}" dt="2026-02-11T13:22:00.683" v="2395" actId="20577"/>
        <pc:sldMkLst>
          <pc:docMk/>
          <pc:sldMk cId="342385871" sldId="457"/>
        </pc:sldMkLst>
        <pc:spChg chg="mod">
          <ac:chgData name="Karel Dieussaert" userId="25362131-4d5f-4b85-b1a1-5a7b44980067" providerId="ADAL" clId="{1EC8AB66-9A3A-48C0-931B-A8EBCF438A2A}" dt="2026-02-11T13:22:00.683" v="2395" actId="20577"/>
          <ac:spMkLst>
            <pc:docMk/>
            <pc:sldMk cId="342385871" sldId="457"/>
            <ac:spMk id="2" creationId="{6A05E3AF-D0F4-04EC-A51F-D13112A9D7E2}"/>
          </ac:spMkLst>
        </pc:spChg>
      </pc:sldChg>
      <pc:sldChg chg="modSp new mod ord">
        <pc:chgData name="Karel Dieussaert" userId="25362131-4d5f-4b85-b1a1-5a7b44980067" providerId="ADAL" clId="{1EC8AB66-9A3A-48C0-931B-A8EBCF438A2A}" dt="2026-02-11T21:52:46.782" v="5940"/>
        <pc:sldMkLst>
          <pc:docMk/>
          <pc:sldMk cId="2784395120" sldId="458"/>
        </pc:sldMkLst>
        <pc:spChg chg="mod">
          <ac:chgData name="Karel Dieussaert" userId="25362131-4d5f-4b85-b1a1-5a7b44980067" providerId="ADAL" clId="{1EC8AB66-9A3A-48C0-931B-A8EBCF438A2A}" dt="2026-02-11T13:20:56.275" v="2370" actId="20577"/>
          <ac:spMkLst>
            <pc:docMk/>
            <pc:sldMk cId="2784395120" sldId="458"/>
            <ac:spMk id="2" creationId="{67952EF0-102B-2611-A6A4-4A6D39BB0CBB}"/>
          </ac:spMkLst>
        </pc:spChg>
        <pc:spChg chg="mod">
          <ac:chgData name="Karel Dieussaert" userId="25362131-4d5f-4b85-b1a1-5a7b44980067" providerId="ADAL" clId="{1EC8AB66-9A3A-48C0-931B-A8EBCF438A2A}" dt="2026-02-11T16:46:52.473" v="5547" actId="20577"/>
          <ac:spMkLst>
            <pc:docMk/>
            <pc:sldMk cId="2784395120" sldId="458"/>
            <ac:spMk id="3" creationId="{A4BE7569-FC1F-522C-DA7A-0631A617D137}"/>
          </ac:spMkLst>
        </pc:spChg>
      </pc:sldChg>
      <pc:sldChg chg="add">
        <pc:chgData name="Karel Dieussaert" userId="25362131-4d5f-4b85-b1a1-5a7b44980067" providerId="ADAL" clId="{1EC8AB66-9A3A-48C0-931B-A8EBCF438A2A}" dt="2026-02-11T13:21:53.685" v="2390"/>
        <pc:sldMkLst>
          <pc:docMk/>
          <pc:sldMk cId="1521549093" sldId="459"/>
        </pc:sldMkLst>
      </pc:sldChg>
      <pc:sldChg chg="add del">
        <pc:chgData name="Karel Dieussaert" userId="25362131-4d5f-4b85-b1a1-5a7b44980067" providerId="ADAL" clId="{1EC8AB66-9A3A-48C0-931B-A8EBCF438A2A}" dt="2026-02-11T21:51:07.075" v="5928" actId="47"/>
        <pc:sldMkLst>
          <pc:docMk/>
          <pc:sldMk cId="3492890511" sldId="460"/>
        </pc:sldMkLst>
      </pc:sldChg>
      <pc:sldChg chg="modSp new del mod">
        <pc:chgData name="Karel Dieussaert" userId="25362131-4d5f-4b85-b1a1-5a7b44980067" providerId="ADAL" clId="{1EC8AB66-9A3A-48C0-931B-A8EBCF438A2A}" dt="2026-02-11T16:06:08.992" v="4251" actId="47"/>
        <pc:sldMkLst>
          <pc:docMk/>
          <pc:sldMk cId="3831536834" sldId="460"/>
        </pc:sldMkLst>
        <pc:spChg chg="mod">
          <ac:chgData name="Karel Dieussaert" userId="25362131-4d5f-4b85-b1a1-5a7b44980067" providerId="ADAL" clId="{1EC8AB66-9A3A-48C0-931B-A8EBCF438A2A}" dt="2026-02-11T16:05:57.871" v="4248" actId="21"/>
          <ac:spMkLst>
            <pc:docMk/>
            <pc:sldMk cId="3831536834" sldId="460"/>
            <ac:spMk id="2" creationId="{BAAACE3E-0B02-282A-5FB7-E2789F9C9C7A}"/>
          </ac:spMkLst>
        </pc:spChg>
      </pc:sldChg>
      <pc:sldChg chg="add del">
        <pc:chgData name="Karel Dieussaert" userId="25362131-4d5f-4b85-b1a1-5a7b44980067" providerId="ADAL" clId="{1EC8AB66-9A3A-48C0-931B-A8EBCF438A2A}" dt="2026-02-11T16:07:37.287" v="4254" actId="47"/>
        <pc:sldMkLst>
          <pc:docMk/>
          <pc:sldMk cId="2883036955" sldId="461"/>
        </pc:sldMkLst>
      </pc:sldChg>
    </pc:docChg>
  </pc:docChgLst>
  <pc:docChgLst>
    <pc:chgData name="Evelyne  Devos" userId="S::evelyne.devos@geosquare.be::ac6e915e-dcd3-4569-b9a4-cf723fdac782" providerId="AD" clId="Web-{7F8F2D5D-02FB-767A-9673-E7FF2597DA9E}"/>
    <pc:docChg chg="modSld">
      <pc:chgData name="Evelyne  Devos" userId="S::evelyne.devos@geosquare.be::ac6e915e-dcd3-4569-b9a4-cf723fdac782" providerId="AD" clId="Web-{7F8F2D5D-02FB-767A-9673-E7FF2597DA9E}" dt="2026-02-11T12:37:55.827" v="10" actId="20577"/>
      <pc:docMkLst>
        <pc:docMk/>
      </pc:docMkLst>
      <pc:sldChg chg="modSp">
        <pc:chgData name="Evelyne  Devos" userId="S::evelyne.devos@geosquare.be::ac6e915e-dcd3-4569-b9a4-cf723fdac782" providerId="AD" clId="Web-{7F8F2D5D-02FB-767A-9673-E7FF2597DA9E}" dt="2026-02-11T12:37:55.827" v="10" actId="20577"/>
        <pc:sldMkLst>
          <pc:docMk/>
          <pc:sldMk cId="488320916" sldId="358"/>
        </pc:sldMkLst>
        <pc:spChg chg="mod">
          <ac:chgData name="Evelyne  Devos" userId="S::evelyne.devos@geosquare.be::ac6e915e-dcd3-4569-b9a4-cf723fdac782" providerId="AD" clId="Web-{7F8F2D5D-02FB-767A-9673-E7FF2597DA9E}" dt="2026-02-11T12:37:55.827" v="10" actId="20577"/>
          <ac:spMkLst>
            <pc:docMk/>
            <pc:sldMk cId="488320916" sldId="358"/>
            <ac:spMk id="5" creationId="{3AD4A4BE-F96A-EB82-113C-50A3EA4CAE08}"/>
          </ac:spMkLst>
        </pc:spChg>
      </pc:sldChg>
      <pc:sldChg chg="modSp">
        <pc:chgData name="Evelyne  Devos" userId="S::evelyne.devos@geosquare.be::ac6e915e-dcd3-4569-b9a4-cf723fdac782" providerId="AD" clId="Web-{7F8F2D5D-02FB-767A-9673-E7FF2597DA9E}" dt="2026-02-11T09:27:39.286" v="1" actId="20577"/>
        <pc:sldMkLst>
          <pc:docMk/>
          <pc:sldMk cId="3432550068" sldId="390"/>
        </pc:sldMkLst>
        <pc:spChg chg="mod">
          <ac:chgData name="Evelyne  Devos" userId="S::evelyne.devos@geosquare.be::ac6e915e-dcd3-4569-b9a4-cf723fdac782" providerId="AD" clId="Web-{7F8F2D5D-02FB-767A-9673-E7FF2597DA9E}" dt="2026-02-11T09:27:39.286" v="1" actId="20577"/>
          <ac:spMkLst>
            <pc:docMk/>
            <pc:sldMk cId="3432550068" sldId="390"/>
            <ac:spMk id="3" creationId="{B2A109D9-9521-958C-5C72-5632DE8E2019}"/>
          </ac:spMkLst>
        </pc:spChg>
      </pc:sldChg>
      <pc:sldChg chg="modSp">
        <pc:chgData name="Evelyne  Devos" userId="S::evelyne.devos@geosquare.be::ac6e915e-dcd3-4569-b9a4-cf723fdac782" providerId="AD" clId="Web-{7F8F2D5D-02FB-767A-9673-E7FF2597DA9E}" dt="2026-02-11T09:51:00.139" v="6" actId="20577"/>
        <pc:sldMkLst>
          <pc:docMk/>
          <pc:sldMk cId="2390434875" sldId="438"/>
        </pc:sldMkLst>
        <pc:spChg chg="mod">
          <ac:chgData name="Evelyne  Devos" userId="S::evelyne.devos@geosquare.be::ac6e915e-dcd3-4569-b9a4-cf723fdac782" providerId="AD" clId="Web-{7F8F2D5D-02FB-767A-9673-E7FF2597DA9E}" dt="2026-02-11T09:51:00.139" v="6" actId="20577"/>
          <ac:spMkLst>
            <pc:docMk/>
            <pc:sldMk cId="2390434875" sldId="438"/>
            <ac:spMk id="5" creationId="{B7636753-EE97-D02A-3925-1A050064CE1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7ED5A7-3A17-4A70-AE2A-2D0CFA400589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E199F7-8D50-4F75-BF97-C554C7C9516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624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199F7-8D50-4F75-BF97-C554C7C9516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75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err="1"/>
              <a:t>FeatureAligner</a:t>
            </a:r>
            <a:endParaRPr lang="nl-NL"/>
          </a:p>
          <a:p>
            <a:r>
              <a:rPr lang="nl-NL"/>
              <a:t>Lokale </a:t>
            </a:r>
            <a:r>
              <a:rPr lang="nl-NL" err="1"/>
              <a:t>referentielaag</a:t>
            </a:r>
            <a:r>
              <a:rPr lang="nl-NL"/>
              <a:t>: installaties (&amp; GBG)</a:t>
            </a:r>
          </a:p>
          <a:p>
            <a:r>
              <a:rPr lang="nl-NL"/>
              <a:t>‘Save geometrie van gebouw’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199F7-8D50-4F75-BF97-C554C7C9516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961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GRB </a:t>
            </a:r>
            <a:r>
              <a:rPr lang="nl-NL" err="1"/>
              <a:t>Updater</a:t>
            </a:r>
            <a:endParaRPr lang="nl-NL"/>
          </a:p>
          <a:p>
            <a:r>
              <a:rPr lang="nl-NL" err="1"/>
              <a:t>Prediction_strategy</a:t>
            </a:r>
            <a:r>
              <a:rPr lang="nl-NL"/>
              <a:t>=BEST</a:t>
            </a:r>
          </a:p>
          <a:p>
            <a:r>
              <a:rPr lang="nl-NL"/>
              <a:t>MAX_RELEVANT_DISTANCE=5</a:t>
            </a:r>
          </a:p>
          <a:p>
            <a:r>
              <a:rPr lang="nl-NL" err="1"/>
              <a:t>Full_Strategy</a:t>
            </a:r>
            <a:r>
              <a:rPr lang="nl-NL"/>
              <a:t>= PREFER_FULL</a:t>
            </a:r>
          </a:p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199F7-8D50-4F75-BF97-C554C7C9516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760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Modelbuilder brdrq_voorbeeld.model3</a:t>
            </a:r>
          </a:p>
          <a:p>
            <a:endParaRPr lang="nl-NL"/>
          </a:p>
          <a:p>
            <a:r>
              <a:rPr lang="nl-NL" err="1"/>
              <a:t>GRB_Updater</a:t>
            </a:r>
            <a:r>
              <a:rPr lang="nl-NL"/>
              <a:t> gebruikt voor uc6_bulk_2022</a:t>
            </a:r>
          </a:p>
          <a:p>
            <a:r>
              <a:rPr lang="nl-NL"/>
              <a:t>Alle </a:t>
            </a:r>
            <a:r>
              <a:rPr lang="nl-NL" err="1"/>
              <a:t>brdr_prediction_score</a:t>
            </a:r>
            <a:r>
              <a:rPr lang="nl-NL"/>
              <a:t> &lt; 75 in nieuwe lijst gestoken om manueel te controleren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199F7-8D50-4F75-BF97-C554C7C9516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2252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Door integratie van BRDR Bij het Agentschap Onroerend Erfgoed in de beheerapplicatie (web) kan de dossierbeheerder de dossiercontour vlot afstemmen op het GRB.</a:t>
            </a:r>
          </a:p>
          <a:p>
            <a:r>
              <a:rPr lang="nl-NL">
                <a:ea typeface="Calibri"/>
                <a:cs typeface="Calibri"/>
              </a:rPr>
              <a:t>Dossierbeheerder zit zelf 'aan het stuur’.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199F7-8D50-4F75-BF97-C554C7C9516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973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199F7-8D50-4F75-BF97-C554C7C9516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8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Met BRDR-software kan je in enkele lijnen code geometrieën automatisch aligneren en predicties maken.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199F7-8D50-4F75-BF97-C554C7C9516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921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BRDR software: </a:t>
            </a:r>
          </a:p>
          <a:p>
            <a:r>
              <a:rPr lang="nl-NL"/>
              <a:t>Open Source</a:t>
            </a:r>
          </a:p>
          <a:p>
            <a:r>
              <a:rPr lang="nl-NL"/>
              <a:t>Generiek</a:t>
            </a:r>
          </a:p>
          <a:p>
            <a:r>
              <a:rPr lang="nl-NL"/>
              <a:t>Vrij beschikbaar</a:t>
            </a:r>
          </a:p>
          <a:p>
            <a:r>
              <a:rPr lang="nl-NL" err="1"/>
              <a:t>Integreerbaar</a:t>
            </a:r>
            <a:r>
              <a:rPr lang="nl-NL"/>
              <a:t>: QGIS, ESRI, FME, Web service,…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199F7-8D50-4F75-BF97-C554C7C9516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62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199F7-8D50-4F75-BF97-C554C7C9516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75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7ABDC-B4E3-4C6C-BFCB-9EA418B1D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B192709-4F61-8029-263D-BEE049F43F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11D3654-2D96-FD3F-103F-B5BCC2847F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0D952EA-A2ED-94FA-1CA7-1FE47E03B5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199F7-8D50-4F75-BF97-C554C7C9516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211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Lokale laag 2022</a:t>
            </a:r>
          </a:p>
          <a:p>
            <a:r>
              <a:rPr lang="nl-NL" err="1"/>
              <a:t>AutoCorrectBorders</a:t>
            </a:r>
            <a:endParaRPr lang="nl-NL"/>
          </a:p>
          <a:p>
            <a:r>
              <a:rPr lang="nl-NL"/>
              <a:t>5 meter</a:t>
            </a:r>
          </a:p>
          <a:p>
            <a:r>
              <a:rPr lang="nl-NL"/>
              <a:t>ONLY_FULL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199F7-8D50-4F75-BF97-C554C7C9516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546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a typeface="Calibri"/>
                <a:cs typeface="Calibri"/>
              </a:rPr>
              <a:t>AutocorrectBorders</a:t>
            </a:r>
            <a:endParaRPr lang="en-US">
              <a:ea typeface="Calibri"/>
              <a:cs typeface="Calibri"/>
            </a:endParaRPr>
          </a:p>
          <a:p>
            <a:r>
              <a:rPr lang="en-US" err="1">
                <a:ea typeface="Calibri"/>
                <a:cs typeface="Calibri"/>
              </a:rPr>
              <a:t>Lokale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referentielaag</a:t>
            </a:r>
            <a:r>
              <a:rPr lang="en-US">
                <a:ea typeface="Calibri"/>
                <a:cs typeface="Calibri"/>
              </a:rPr>
              <a:t> (</a:t>
            </a:r>
            <a:r>
              <a:rPr lang="en-US" err="1">
                <a:ea typeface="Calibri"/>
                <a:cs typeface="Calibri"/>
              </a:rPr>
              <a:t>percelen</a:t>
            </a:r>
            <a:r>
              <a:rPr lang="en-US">
                <a:ea typeface="Calibri"/>
                <a:cs typeface="Calibri"/>
              </a:rPr>
              <a:t>)</a:t>
            </a:r>
          </a:p>
          <a:p>
            <a:r>
              <a:rPr lang="en-US">
                <a:ea typeface="Calibri"/>
                <a:cs typeface="Calibri"/>
              </a:rPr>
              <a:t>5 meter</a:t>
            </a:r>
          </a:p>
          <a:p>
            <a:r>
              <a:rPr lang="en-US">
                <a:ea typeface="Calibri"/>
                <a:cs typeface="Calibri"/>
              </a:rPr>
              <a:t>AS_IS </a:t>
            </a:r>
            <a:r>
              <a:rPr lang="en-US" err="1">
                <a:ea typeface="Calibri"/>
                <a:cs typeface="Calibri"/>
              </a:rPr>
              <a:t>en</a:t>
            </a:r>
            <a:r>
              <a:rPr lang="en-US">
                <a:ea typeface="Calibri"/>
                <a:cs typeface="Calibri"/>
              </a:rPr>
              <a:t> SNAP_INNER_SIDE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199F7-8D50-4F75-BF97-C554C7C9516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03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err="1"/>
              <a:t>FeatureAligner</a:t>
            </a:r>
            <a:r>
              <a:rPr lang="nl-NL"/>
              <a:t>: functionaliteiten</a:t>
            </a:r>
          </a:p>
          <a:p>
            <a:r>
              <a:rPr lang="nl-NL"/>
              <a:t>SNAP_ALL_SIDE</a:t>
            </a:r>
          </a:p>
          <a:p>
            <a:r>
              <a:rPr lang="nl-NL" err="1"/>
              <a:t>FullParcelStrategy</a:t>
            </a:r>
            <a:r>
              <a:rPr lang="nl-NL"/>
              <a:t>: NO_FULL </a:t>
            </a:r>
            <a:r>
              <a:rPr lang="nl-NL" err="1"/>
              <a:t>vs</a:t>
            </a:r>
            <a:r>
              <a:rPr lang="nl-NL"/>
              <a:t> ONLY_FULL</a:t>
            </a:r>
          </a:p>
          <a:p>
            <a:r>
              <a:rPr lang="nl-NL"/>
              <a:t>Saven en resetten van een feature</a:t>
            </a:r>
          </a:p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199F7-8D50-4F75-BF97-C554C7C9516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495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22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22.sv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1 (NL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BC01886B-8EF2-8292-D538-52CD54889A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30" y="863880"/>
            <a:ext cx="2413000" cy="609600"/>
          </a:xfrm>
          <a:prstGeom prst="rect">
            <a:avLst/>
          </a:prstGeom>
        </p:spPr>
      </p:pic>
      <p:pic>
        <p:nvPicPr>
          <p:cNvPr id="7" name="Picture 9" descr="A yellow curved object on a black background&#10;&#10;Description automatically generated">
            <a:extLst>
              <a:ext uri="{FF2B5EF4-FFF2-40B4-BE49-F238E27FC236}">
                <a16:creationId xmlns:a16="http://schemas.microsoft.com/office/drawing/2014/main" id="{977C5F06-3064-F441-264E-4007050469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520" y="0"/>
            <a:ext cx="5987480" cy="6858000"/>
          </a:xfrm>
          <a:prstGeom prst="rect">
            <a:avLst/>
          </a:prstGeom>
        </p:spPr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AB09428A-4B96-A35C-D667-807FE5ACE0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330" y="3775100"/>
            <a:ext cx="8632510" cy="1325563"/>
          </a:xfrm>
        </p:spPr>
        <p:txBody>
          <a:bodyPr anchor="b"/>
          <a:lstStyle/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87B88D7-28EE-2334-84A8-90E94D14F4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5330" y="5287962"/>
            <a:ext cx="8632509" cy="706157"/>
          </a:xfrm>
        </p:spPr>
        <p:txBody>
          <a:bodyPr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nl-BE"/>
              <a:t>ADD DATE, CLIENT NAME OR EVENT NAME HERE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438045D1-4769-6FB9-4CDE-B93E009ED779}"/>
              </a:ext>
            </a:extLst>
          </p:cNvPr>
          <p:cNvSpPr txBox="1"/>
          <p:nvPr userDrawn="1"/>
        </p:nvSpPr>
        <p:spPr>
          <a:xfrm>
            <a:off x="1500724" y="1379660"/>
            <a:ext cx="2267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00" b="1"/>
              <a:t>Vlaams Datanutsbedrijf</a:t>
            </a:r>
          </a:p>
        </p:txBody>
      </p:sp>
    </p:spTree>
    <p:extLst>
      <p:ext uri="{BB962C8B-B14F-4D97-AF65-F5344CB8AC3E}">
        <p14:creationId xmlns:p14="http://schemas.microsoft.com/office/powerpoint/2010/main" val="4011005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ext Slid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C14512-1422-DA81-2B4B-57DB055D17AA}"/>
              </a:ext>
            </a:extLst>
          </p:cNvPr>
          <p:cNvSpPr/>
          <p:nvPr userDrawn="1"/>
        </p:nvSpPr>
        <p:spPr>
          <a:xfrm>
            <a:off x="1" y="0"/>
            <a:ext cx="4079874" cy="6858000"/>
          </a:xfrm>
          <a:prstGeom prst="rect">
            <a:avLst/>
          </a:prstGeom>
          <a:solidFill>
            <a:srgbClr val="FFCC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90DE3-CA2F-523C-8219-E828FCBEA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511200"/>
            <a:ext cx="3222943" cy="1325563"/>
          </a:xfrm>
        </p:spPr>
        <p:txBody>
          <a:bodyPr/>
          <a:lstStyle>
            <a:lvl1pPr>
              <a:defRPr>
                <a:solidFill>
                  <a:srgbClr val="371953"/>
                </a:solidFill>
              </a:defRPr>
            </a:lvl1pPr>
          </a:lstStyle>
          <a:p>
            <a:r>
              <a:rPr lang="nl-NL"/>
              <a:t>Slide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1FF7A-CD43-E540-AA3B-364D8503E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5160" y="511201"/>
            <a:ext cx="7220902" cy="5510188"/>
          </a:xfrm>
        </p:spPr>
        <p:txBody>
          <a:bodyPr>
            <a:normAutofit/>
          </a:bodyPr>
          <a:lstStyle>
            <a:lvl1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 b="1"/>
            </a:lvl1pPr>
            <a:lvl2pPr marL="630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900000" indent="-288000">
              <a:lnSpc>
                <a:spcPct val="100000"/>
              </a:lnSpc>
              <a:buClr>
                <a:srgbClr val="210040"/>
              </a:buClr>
              <a:buFont typeface="Wingdings" panose="05000000000000000000" pitchFamily="2" charset="2"/>
              <a:buChar char="£"/>
              <a:defRPr sz="2000">
                <a:solidFill>
                  <a:schemeClr val="tx1"/>
                </a:solidFill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088D415-AA9F-A7D4-D465-53804B3502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28275" y="6267498"/>
            <a:ext cx="1347787" cy="344116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275FD0DF-64B2-5DF0-504F-ACBBCF39A7C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1464800" y="6164411"/>
            <a:ext cx="393783" cy="40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26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ext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C14512-1422-DA81-2B4B-57DB055D17AA}"/>
              </a:ext>
            </a:extLst>
          </p:cNvPr>
          <p:cNvSpPr/>
          <p:nvPr userDrawn="1"/>
        </p:nvSpPr>
        <p:spPr>
          <a:xfrm>
            <a:off x="1" y="0"/>
            <a:ext cx="4079874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90DE3-CA2F-523C-8219-E828FCBEA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511200"/>
            <a:ext cx="3222943" cy="1325563"/>
          </a:xfrm>
        </p:spPr>
        <p:txBody>
          <a:bodyPr/>
          <a:lstStyle>
            <a:lvl1pPr>
              <a:defRPr>
                <a:solidFill>
                  <a:srgbClr val="371953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1FF7A-CD43-E540-AA3B-364D8503E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5160" y="511201"/>
            <a:ext cx="7220902" cy="5510188"/>
          </a:xfrm>
        </p:spPr>
        <p:txBody>
          <a:bodyPr>
            <a:normAutofit/>
          </a:bodyPr>
          <a:lstStyle>
            <a:lvl1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 b="1"/>
            </a:lvl1pPr>
            <a:lvl2pPr marL="630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900000" indent="-288000">
              <a:lnSpc>
                <a:spcPct val="100000"/>
              </a:lnSpc>
              <a:buClr>
                <a:srgbClr val="210040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088D415-AA9F-A7D4-D465-53804B3502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28275" y="6267498"/>
            <a:ext cx="1347787" cy="344116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158E5CA6-A63C-7558-E5EA-466B11D0DB5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1464800" y="6164411"/>
            <a:ext cx="393783" cy="40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28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7906C2-745D-7149-2E86-A0DA589017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461" y="640408"/>
            <a:ext cx="5566809" cy="1325563"/>
          </a:xfrm>
        </p:spPr>
        <p:txBody>
          <a:bodyPr/>
          <a:lstStyle/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nl-B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76A5B0ED-CB2F-6439-23D6-074BF84BACC8}"/>
              </a:ext>
            </a:extLst>
          </p:cNvPr>
          <p:cNvSpPr/>
          <p:nvPr userDrawn="1"/>
        </p:nvSpPr>
        <p:spPr>
          <a:xfrm>
            <a:off x="6102627" y="0"/>
            <a:ext cx="6089373" cy="68580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63952907-EEB4-7E12-5275-093BDCFD74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464800" y="6164411"/>
            <a:ext cx="393783" cy="401986"/>
          </a:xfrm>
          <a:prstGeom prst="rect">
            <a:avLst/>
          </a:prstGeom>
        </p:spPr>
      </p:pic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D132EA63-5B04-9F2D-FE67-E7BFDF6D19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7461" y="391170"/>
            <a:ext cx="5566809" cy="225055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rgbClr val="FFCC8E"/>
                </a:solidFill>
                <a:latin typeface="+mj-lt"/>
              </a:defRPr>
            </a:lvl1pPr>
          </a:lstStyle>
          <a:p>
            <a:pPr lvl="0"/>
            <a:r>
              <a:rPr lang="nl-BE"/>
              <a:t>Add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4534848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04D2-5BA1-414C-6F18-B4B361D05C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835C6B1-581C-169B-2DED-9D3C060066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28275" y="6267498"/>
            <a:ext cx="1347787" cy="34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31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04D2-5BA1-414C-6F18-B4B361D05C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032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A92F1-8F8B-81CA-2153-6CFBBC36A0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25849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4">
    <p:bg>
      <p:bgPr>
        <a:solidFill>
          <a:srgbClr val="FF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04D2-5BA1-414C-6F18-B4B361D05C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 algn="ctr">
              <a:defRPr/>
            </a:lvl1pPr>
          </a:lstStyle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0501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A white circle with a yellow circle in the middle&#10;&#10;Description automatically generated">
            <a:extLst>
              <a:ext uri="{FF2B5EF4-FFF2-40B4-BE49-F238E27FC236}">
                <a16:creationId xmlns:a16="http://schemas.microsoft.com/office/drawing/2014/main" id="{6B5D2065-227A-BB72-6DEB-2866BBF367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800" y="6164411"/>
            <a:ext cx="393785" cy="401989"/>
          </a:xfrm>
          <a:prstGeom prst="rect">
            <a:avLst/>
          </a:prstGeom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B39C6CE-6F86-CAA8-DCC8-917F8F41C3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08213" y="1633538"/>
            <a:ext cx="7824787" cy="37607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BE"/>
              <a:t>Add quote text here</a:t>
            </a:r>
          </a:p>
        </p:txBody>
      </p:sp>
    </p:spTree>
    <p:extLst>
      <p:ext uri="{BB962C8B-B14F-4D97-AF65-F5344CB8AC3E}">
        <p14:creationId xmlns:p14="http://schemas.microsoft.com/office/powerpoint/2010/main" val="17638388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006022-AD18-8087-8678-AC09442780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42000"/>
            <a:ext cx="11404600" cy="2168298"/>
          </a:xfrm>
        </p:spPr>
        <p:txBody>
          <a:bodyPr>
            <a:normAutofit/>
          </a:bodyPr>
          <a:lstStyle>
            <a:lvl1pPr marL="0" indent="0" algn="ctr">
              <a:buNone/>
              <a:defRPr sz="14800" b="1">
                <a:solidFill>
                  <a:srgbClr val="FFCC8E"/>
                </a:solidFill>
                <a:latin typeface="Byrd" pitchFamily="2" charset="77"/>
              </a:defRPr>
            </a:lvl1pPr>
          </a:lstStyle>
          <a:p>
            <a:pPr lvl="0"/>
            <a:r>
              <a:rPr lang="nl-BE"/>
              <a:t>5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6F5B15A1-9692-8EF4-3320-186F4F0E62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075927"/>
            <a:ext cx="11404600" cy="1906587"/>
          </a:xfrm>
        </p:spPr>
        <p:txBody>
          <a:bodyPr/>
          <a:lstStyle>
            <a:lvl1pPr marL="0" indent="0" algn="ctr">
              <a:buNone/>
              <a:defRPr b="1">
                <a:solidFill>
                  <a:schemeClr val="bg1"/>
                </a:solidFill>
                <a:latin typeface="Byrd" pitchFamily="2" charset="77"/>
              </a:defRPr>
            </a:lvl1pPr>
          </a:lstStyle>
          <a:p>
            <a:pPr lvl="0"/>
            <a:r>
              <a:rPr lang="nl-BE"/>
              <a:t>Add subtext here</a:t>
            </a:r>
          </a:p>
        </p:txBody>
      </p:sp>
    </p:spTree>
    <p:extLst>
      <p:ext uri="{BB962C8B-B14F-4D97-AF65-F5344CB8AC3E}">
        <p14:creationId xmlns:p14="http://schemas.microsoft.com/office/powerpoint/2010/main" val="3902771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57A3811-954C-8E52-C78F-50B3D8E541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7469" y="1599441"/>
            <a:ext cx="7334870" cy="3370124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BE"/>
              <a:t>Add quote text here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BA90240D-FFF6-05D3-3C32-09508FF8574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82339" y="0"/>
            <a:ext cx="4409661" cy="685800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86873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1 (EN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BC01886B-8EF2-8292-D538-52CD54889A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30" y="863880"/>
            <a:ext cx="2413000" cy="609600"/>
          </a:xfrm>
          <a:prstGeom prst="rect">
            <a:avLst/>
          </a:prstGeom>
        </p:spPr>
      </p:pic>
      <p:pic>
        <p:nvPicPr>
          <p:cNvPr id="7" name="Picture 9" descr="A yellow curved object on a black background&#10;&#10;Description automatically generated">
            <a:extLst>
              <a:ext uri="{FF2B5EF4-FFF2-40B4-BE49-F238E27FC236}">
                <a16:creationId xmlns:a16="http://schemas.microsoft.com/office/drawing/2014/main" id="{977C5F06-3064-F441-264E-4007050469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520" y="0"/>
            <a:ext cx="5987480" cy="6858000"/>
          </a:xfrm>
          <a:prstGeom prst="rect">
            <a:avLst/>
          </a:prstGeom>
        </p:spPr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AB09428A-4B96-A35C-D667-807FE5ACE0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330" y="3775100"/>
            <a:ext cx="8791006" cy="1325563"/>
          </a:xfrm>
        </p:spPr>
        <p:txBody>
          <a:bodyPr anchor="b"/>
          <a:lstStyle/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87B88D7-28EE-2334-84A8-90E94D14F4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5330" y="5287962"/>
            <a:ext cx="8791005" cy="706157"/>
          </a:xfrm>
        </p:spPr>
        <p:txBody>
          <a:bodyPr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nl-BE"/>
              <a:t>Add date, client name or event name here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E3047FF-8BBA-5753-0F26-842DFAE63E46}"/>
              </a:ext>
            </a:extLst>
          </p:cNvPr>
          <p:cNvSpPr txBox="1"/>
          <p:nvPr userDrawn="1"/>
        </p:nvSpPr>
        <p:spPr>
          <a:xfrm>
            <a:off x="1500724" y="1379660"/>
            <a:ext cx="2267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00" b="1"/>
              <a:t>The Data Utility Company</a:t>
            </a:r>
          </a:p>
        </p:txBody>
      </p:sp>
    </p:spTree>
    <p:extLst>
      <p:ext uri="{BB962C8B-B14F-4D97-AF65-F5344CB8AC3E}">
        <p14:creationId xmlns:p14="http://schemas.microsoft.com/office/powerpoint/2010/main" val="7503991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Empty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18946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ground Empty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71671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Empty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48691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Empt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1550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Empty 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5860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Empty 6">
    <p:bg>
      <p:bgPr>
        <a:solidFill>
          <a:srgbClr val="FFC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586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E608A86-36B5-598E-856D-0FC0532076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349" t="31949" b="-1612"/>
          <a:stretch/>
        </p:blipFill>
        <p:spPr>
          <a:xfrm flipH="1" flipV="1">
            <a:off x="7450136" y="2072640"/>
            <a:ext cx="4741864" cy="47853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0E13AA1-16DF-2F65-2A86-1963C0C3AC1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1835" y="4753597"/>
            <a:ext cx="3801534" cy="970605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04223C77-0CE2-F504-0074-51886D62A26F}"/>
              </a:ext>
            </a:extLst>
          </p:cNvPr>
          <p:cNvSpPr txBox="1"/>
          <p:nvPr userDrawn="1"/>
        </p:nvSpPr>
        <p:spPr>
          <a:xfrm>
            <a:off x="795769" y="4562856"/>
            <a:ext cx="54360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b="1">
                <a:solidFill>
                  <a:srgbClr val="FFF8F1"/>
                </a:solidFill>
              </a:rPr>
              <a:t>Volg ons</a:t>
            </a:r>
          </a:p>
          <a:p>
            <a:br>
              <a:rPr lang="nl-BE">
                <a:solidFill>
                  <a:srgbClr val="FFF8F1"/>
                </a:solidFill>
              </a:rPr>
            </a:br>
            <a:r>
              <a:rPr lang="nl-BE">
                <a:solidFill>
                  <a:srgbClr val="FFF8F1"/>
                </a:solidFill>
              </a:rPr>
              <a:t>www.linkedin.com/company/athumi</a:t>
            </a:r>
          </a:p>
          <a:p>
            <a:r>
              <a:rPr lang="nl-BE">
                <a:solidFill>
                  <a:srgbClr val="FFF8F1"/>
                </a:solidFill>
              </a:rPr>
              <a:t>www.athumi.eu</a:t>
            </a:r>
          </a:p>
          <a:p>
            <a:endParaRPr lang="nl-BE">
              <a:solidFill>
                <a:srgbClr val="FFF8F1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2D22E47-B412-9785-46E4-25F4F386F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511200"/>
            <a:ext cx="6457887" cy="2573376"/>
          </a:xfrm>
        </p:spPr>
        <p:txBody>
          <a:bodyPr/>
          <a:lstStyle>
            <a:lvl1pPr>
              <a:defRPr sz="4000"/>
            </a:lvl1pPr>
          </a:lstStyle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final</a:t>
            </a:r>
            <a:r>
              <a:rPr lang="nl-NL"/>
              <a:t> quote </a:t>
            </a:r>
            <a:r>
              <a:rPr lang="nl-NL" err="1"/>
              <a:t>here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5391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2">
    <p:bg>
      <p:bgPr>
        <a:solidFill>
          <a:srgbClr val="FFC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AB28F7-A298-1E4C-A91C-F14A7EBA27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1071155"/>
            <a:ext cx="6620692" cy="3526972"/>
          </a:xfrm>
        </p:spPr>
        <p:txBody>
          <a:bodyPr/>
          <a:lstStyle/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nl-B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2489B7C-C131-9658-E934-61CFB78EB5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349" t="31949" b="-1612"/>
          <a:stretch/>
        </p:blipFill>
        <p:spPr>
          <a:xfrm flipH="1">
            <a:off x="7450136" y="0"/>
            <a:ext cx="4741864" cy="47853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631C8D3-4371-5132-2891-CB2B903F0AF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49427" y="1917290"/>
            <a:ext cx="1150517" cy="293749"/>
          </a:xfrm>
          <a:prstGeom prst="rect">
            <a:avLst/>
          </a:prstGeom>
        </p:spPr>
      </p:pic>
      <p:sp>
        <p:nvSpPr>
          <p:cNvPr id="8" name="Rectangle: Rounded Corners 10">
            <a:extLst>
              <a:ext uri="{FF2B5EF4-FFF2-40B4-BE49-F238E27FC236}">
                <a16:creationId xmlns:a16="http://schemas.microsoft.com/office/drawing/2014/main" id="{1951DA79-20E6-D717-0088-40F68B2E7584}"/>
              </a:ext>
            </a:extLst>
          </p:cNvPr>
          <p:cNvSpPr/>
          <p:nvPr userDrawn="1"/>
        </p:nvSpPr>
        <p:spPr>
          <a:xfrm>
            <a:off x="929640" y="5268828"/>
            <a:ext cx="73772" cy="752560"/>
          </a:xfrm>
          <a:prstGeom prst="roundRect">
            <a:avLst>
              <a:gd name="adj" fmla="val 2413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7955A76C-CD3B-B5AE-0102-A657957863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950" y="5268913"/>
            <a:ext cx="6426382" cy="36117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nl-BE"/>
              <a:t>Add your name here</a:t>
            </a:r>
          </a:p>
        </p:txBody>
      </p:sp>
      <p:sp>
        <p:nvSpPr>
          <p:cNvPr id="11" name="Tijdelijke aanduiding voor tekst 9">
            <a:extLst>
              <a:ext uri="{FF2B5EF4-FFF2-40B4-BE49-F238E27FC236}">
                <a16:creationId xmlns:a16="http://schemas.microsoft.com/office/drawing/2014/main" id="{8D9B7F38-3844-B9B6-901B-8DEE5BE41D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3950" y="5660210"/>
            <a:ext cx="6426382" cy="361178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BE"/>
              <a:t>Add date, event name or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3907822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B3D488-896C-2B0F-1A45-EC10CF0A5E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6416" y="4805172"/>
            <a:ext cx="6361941" cy="1714484"/>
          </a:xfrm>
        </p:spPr>
        <p:txBody>
          <a:bodyPr/>
          <a:lstStyle/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subtitle</a:t>
            </a:r>
            <a:r>
              <a:rPr lang="nl-NL"/>
              <a:t> </a:t>
            </a:r>
            <a:r>
              <a:rPr lang="nl-NL" err="1"/>
              <a:t>here</a:t>
            </a:r>
            <a:endParaRPr lang="nl-BE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44E5C39-1AC4-39D2-6A0A-821BF58FF1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349" t="31949" b="-1612"/>
          <a:stretch/>
        </p:blipFill>
        <p:spPr>
          <a:xfrm flipV="1">
            <a:off x="0" y="2752344"/>
            <a:ext cx="4068338" cy="410565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400CF50-6C70-6535-8939-A72DF4B3FF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50570" y="1021703"/>
            <a:ext cx="2505111" cy="639603"/>
          </a:xfrm>
          <a:prstGeom prst="rect">
            <a:avLst/>
          </a:prstGeom>
        </p:spPr>
      </p:pic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5A7AD2DC-536D-8B86-43FD-A28F144D10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14476" y="4560681"/>
            <a:ext cx="2444750" cy="1958975"/>
          </a:xfrm>
        </p:spPr>
        <p:txBody>
          <a:bodyPr/>
          <a:lstStyle>
            <a:lvl1pPr marL="0" indent="0" algn="ctr">
              <a:buNone/>
              <a:defRPr sz="13800" b="1">
                <a:solidFill>
                  <a:srgbClr val="FFCC8E"/>
                </a:solidFill>
                <a:latin typeface="+mj-lt"/>
              </a:defRPr>
            </a:lvl1pPr>
          </a:lstStyle>
          <a:p>
            <a:pPr lvl="0"/>
            <a:r>
              <a:rPr lang="nl-BE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91206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itl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9AEF9-CE83-74A4-9F38-9BDE2F30732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633869"/>
            <a:ext cx="9144000" cy="1500809"/>
          </a:xfrm>
        </p:spPr>
        <p:txBody>
          <a:bodyPr anchor="b"/>
          <a:lstStyle>
            <a:lvl1pPr algn="ctr">
              <a:defRPr sz="4800"/>
            </a:lvl1pPr>
          </a:lstStyle>
          <a:p>
            <a:pPr algn="ctr"/>
            <a:r>
              <a:rPr lang="en-US" sz="4800" b="1">
                <a:solidFill>
                  <a:srgbClr val="210040"/>
                </a:solidFill>
                <a:effectLst/>
                <a:latin typeface="+mj-lt"/>
                <a:ea typeface="Times New Roman" panose="02020603050405020304" pitchFamily="18" charset="0"/>
              </a:rPr>
              <a:t>De shift van </a:t>
            </a:r>
            <a:r>
              <a:rPr lang="en-US" sz="4800" b="1">
                <a:solidFill>
                  <a:srgbClr val="210040"/>
                </a:solidFill>
                <a:latin typeface="+mj-lt"/>
                <a:ea typeface="Times New Roman" panose="02020603050405020304" pitchFamily="18" charset="0"/>
              </a:rPr>
              <a:t>data </a:t>
            </a:r>
            <a:r>
              <a:rPr lang="en-US" sz="4800" b="1" err="1">
                <a:solidFill>
                  <a:srgbClr val="210040"/>
                </a:solidFill>
                <a:latin typeface="+mj-lt"/>
                <a:ea typeface="Times New Roman" panose="02020603050405020304" pitchFamily="18" charset="0"/>
              </a:rPr>
              <a:t>delen</a:t>
            </a:r>
            <a:br>
              <a:rPr lang="en-US" sz="4800" b="1">
                <a:solidFill>
                  <a:srgbClr val="210040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US" sz="4800" b="1" err="1">
                <a:solidFill>
                  <a:srgbClr val="210040"/>
                </a:solidFill>
                <a:effectLst/>
                <a:latin typeface="+mj-lt"/>
                <a:ea typeface="Times New Roman" panose="02020603050405020304" pitchFamily="18" charset="0"/>
              </a:rPr>
              <a:t>naar</a:t>
            </a:r>
            <a:r>
              <a:rPr lang="en-US" sz="4800" b="1">
                <a:solidFill>
                  <a:srgbClr val="21004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4800" b="1">
                <a:solidFill>
                  <a:srgbClr val="210040"/>
                </a:solidFill>
                <a:latin typeface="+mj-lt"/>
                <a:ea typeface="Times New Roman" panose="02020603050405020304" pitchFamily="18" charset="0"/>
              </a:rPr>
              <a:t>data </a:t>
            </a:r>
            <a:r>
              <a:rPr lang="en-US" sz="4800" b="1" err="1">
                <a:solidFill>
                  <a:srgbClr val="210040"/>
                </a:solidFill>
                <a:latin typeface="+mj-lt"/>
                <a:ea typeface="Times New Roman" panose="02020603050405020304" pitchFamily="18" charset="0"/>
              </a:rPr>
              <a:t>samenwerking</a:t>
            </a:r>
            <a:endParaRPr lang="en-US" sz="4800" b="1">
              <a:solidFill>
                <a:srgbClr val="210040"/>
              </a:solidFill>
              <a:latin typeface="+mj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F4292D-DC40-E93A-BDB4-061CBDE7230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270149"/>
            <a:ext cx="9144000" cy="987651"/>
          </a:xfrm>
        </p:spPr>
        <p:txBody>
          <a:bodyPr>
            <a:normAutofit/>
          </a:bodyPr>
          <a:lstStyle>
            <a:lvl1pPr marL="0" indent="0" algn="ctr">
              <a:buNone/>
              <a:defRPr sz="1800" b="1">
                <a:solidFill>
                  <a:srgbClr val="E6E6E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err="1"/>
              <a:t>Subtitle</a:t>
            </a:r>
            <a:r>
              <a:rPr lang="nl-NL"/>
              <a:t> or name of </a:t>
            </a:r>
            <a:r>
              <a:rPr lang="nl-NL" err="1"/>
              <a:t>the</a:t>
            </a:r>
            <a:r>
              <a:rPr lang="nl-NL"/>
              <a:t> speaker</a:t>
            </a:r>
            <a:endParaRPr lang="en-US"/>
          </a:p>
        </p:txBody>
      </p:sp>
      <p:pic>
        <p:nvPicPr>
          <p:cNvPr id="4" name="Picture 11">
            <a:extLst>
              <a:ext uri="{FF2B5EF4-FFF2-40B4-BE49-F238E27FC236}">
                <a16:creationId xmlns:a16="http://schemas.microsoft.com/office/drawing/2014/main" id="{6534F759-1BEF-8FDA-248B-170A5955F6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1376" y="1835626"/>
            <a:ext cx="649247" cy="66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98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8518379C-556A-114C-0F8D-A3125044589E}"/>
              </a:ext>
            </a:extLst>
          </p:cNvPr>
          <p:cNvSpPr/>
          <p:nvPr userDrawn="1"/>
        </p:nvSpPr>
        <p:spPr>
          <a:xfrm>
            <a:off x="0" y="0"/>
            <a:ext cx="44129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2514FE4-7C5E-6041-623F-FE7861BC34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7702" y="302479"/>
            <a:ext cx="3986489" cy="2172364"/>
          </a:xfrm>
        </p:spPr>
        <p:txBody>
          <a:bodyPr/>
          <a:lstStyle>
            <a:lvl1pPr>
              <a:defRPr sz="2800"/>
            </a:lvl1pPr>
          </a:lstStyle>
          <a:p>
            <a:r>
              <a:rPr lang="nl-NL"/>
              <a:t>Slide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nl-BE"/>
          </a:p>
        </p:txBody>
      </p:sp>
      <p:pic>
        <p:nvPicPr>
          <p:cNvPr id="4" name="Graphic 3" descr="Post-its met effen opvulling">
            <a:extLst>
              <a:ext uri="{FF2B5EF4-FFF2-40B4-BE49-F238E27FC236}">
                <a16:creationId xmlns:a16="http://schemas.microsoft.com/office/drawing/2014/main" id="{F7FD8AAF-DDE5-CD15-FE65-3726A23E97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5416" y="3102853"/>
            <a:ext cx="3562141" cy="356214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8F19242-0222-6618-87DB-3A3796BFF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47759"/>
            <a:ext cx="7220902" cy="5510188"/>
          </a:xfrm>
        </p:spPr>
        <p:txBody>
          <a:bodyPr>
            <a:normAutofit/>
          </a:bodyPr>
          <a:lstStyle>
            <a:lvl1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2000" b="1"/>
            </a:lvl1pPr>
            <a:lvl2pPr marL="630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954900" indent="-342900">
              <a:lnSpc>
                <a:spcPct val="100000"/>
              </a:lnSpc>
              <a:buClr>
                <a:srgbClr val="210040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71642D-79F4-8B2B-C402-9A673949E53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1464800" y="6164411"/>
            <a:ext cx="393783" cy="40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00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v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8518379C-556A-114C-0F8D-A3125044589E}"/>
              </a:ext>
            </a:extLst>
          </p:cNvPr>
          <p:cNvSpPr/>
          <p:nvPr userDrawn="1"/>
        </p:nvSpPr>
        <p:spPr>
          <a:xfrm>
            <a:off x="0" y="0"/>
            <a:ext cx="4412974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2514FE4-7C5E-6041-623F-FE7861BC34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7702" y="302479"/>
            <a:ext cx="3986489" cy="2172364"/>
          </a:xfrm>
        </p:spPr>
        <p:txBody>
          <a:bodyPr/>
          <a:lstStyle>
            <a:lvl1pPr>
              <a:defRPr sz="2800"/>
            </a:lvl1pPr>
          </a:lstStyle>
          <a:p>
            <a:r>
              <a:rPr lang="nl-NL"/>
              <a:t>Slide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nl-BE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F240BAD-9462-051E-B37A-C634F515B2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564" b="21365"/>
          <a:stretch/>
        </p:blipFill>
        <p:spPr>
          <a:xfrm>
            <a:off x="1" y="3388501"/>
            <a:ext cx="3637280" cy="346949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6C58E5E-5137-73D9-9C33-EBCE771FC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47759"/>
            <a:ext cx="7220902" cy="5510188"/>
          </a:xfrm>
        </p:spPr>
        <p:txBody>
          <a:bodyPr>
            <a:normAutofit/>
          </a:bodyPr>
          <a:lstStyle>
            <a:lvl1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2000" b="1"/>
            </a:lvl1pPr>
            <a:lvl2pPr marL="630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954900" indent="-342900">
              <a:lnSpc>
                <a:spcPct val="100000"/>
              </a:lnSpc>
              <a:buClr>
                <a:srgbClr val="210040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F38C94-B532-E222-F3AC-0FEDEF5416D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1464800" y="6164411"/>
            <a:ext cx="393783" cy="40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29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C14512-1422-DA81-2B4B-57DB055D17AA}"/>
              </a:ext>
            </a:extLst>
          </p:cNvPr>
          <p:cNvSpPr/>
          <p:nvPr userDrawn="1"/>
        </p:nvSpPr>
        <p:spPr>
          <a:xfrm>
            <a:off x="1" y="0"/>
            <a:ext cx="407987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90DE3-CA2F-523C-8219-E828FCBEA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491" y="347759"/>
            <a:ext cx="3395683" cy="5510188"/>
          </a:xfrm>
        </p:spPr>
        <p:txBody>
          <a:bodyPr/>
          <a:lstStyle>
            <a:lvl1pPr>
              <a:defRPr sz="2800"/>
            </a:lvl1pPr>
          </a:lstStyle>
          <a:p>
            <a:r>
              <a:rPr lang="nl-NL"/>
              <a:t>Slide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088D415-AA9F-A7D4-D465-53804B3502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28275" y="6267498"/>
            <a:ext cx="1347787" cy="34411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6E7395-029F-3B18-39F6-67B236E82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47759"/>
            <a:ext cx="7220902" cy="5510188"/>
          </a:xfrm>
        </p:spPr>
        <p:txBody>
          <a:bodyPr>
            <a:normAutofit/>
          </a:bodyPr>
          <a:lstStyle>
            <a:lvl1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2000" b="1">
                <a:solidFill>
                  <a:schemeClr val="bg1"/>
                </a:solidFill>
              </a:defRPr>
            </a:lvl1pPr>
            <a:lvl2pPr marL="630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2pPr>
            <a:lvl3pPr marL="900000" indent="-28800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365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ext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C14512-1422-DA81-2B4B-57DB055D17AA}"/>
              </a:ext>
            </a:extLst>
          </p:cNvPr>
          <p:cNvSpPr/>
          <p:nvPr userDrawn="1"/>
        </p:nvSpPr>
        <p:spPr>
          <a:xfrm>
            <a:off x="1" y="0"/>
            <a:ext cx="40798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90DE3-CA2F-523C-8219-E828FCBEA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216" y="511201"/>
            <a:ext cx="3419958" cy="55101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Slide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1FF7A-CD43-E540-AA3B-364D8503E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5160" y="511201"/>
            <a:ext cx="7220902" cy="5510188"/>
          </a:xfrm>
        </p:spPr>
        <p:txBody>
          <a:bodyPr>
            <a:normAutofit/>
          </a:bodyPr>
          <a:lstStyle>
            <a:lvl1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 b="1"/>
            </a:lvl1pPr>
            <a:lvl2pPr marL="630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900000" indent="-288000">
              <a:lnSpc>
                <a:spcPct val="100000"/>
              </a:lnSpc>
              <a:buClr>
                <a:srgbClr val="210040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088D415-AA9F-A7D4-D465-53804B3502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28275" y="6267498"/>
            <a:ext cx="1347787" cy="34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0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E29691-3FF3-44E6-9867-E408F3135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511200"/>
            <a:ext cx="11160125" cy="1325563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DB80BE-C9D0-66CC-EBE9-3500DB280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7" y="2174239"/>
            <a:ext cx="11160125" cy="384714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752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7" r:id="rId2"/>
    <p:sldLayoutId id="2147483886" r:id="rId3"/>
    <p:sldLayoutId id="2147483888" r:id="rId4"/>
    <p:sldLayoutId id="2147483679" r:id="rId5"/>
    <p:sldLayoutId id="2147483889" r:id="rId6"/>
    <p:sldLayoutId id="2147483903" r:id="rId7"/>
    <p:sldLayoutId id="2147483682" r:id="rId8"/>
    <p:sldLayoutId id="2147483683" r:id="rId9"/>
    <p:sldLayoutId id="2147483890" r:id="rId10"/>
    <p:sldLayoutId id="2147483900" r:id="rId11"/>
    <p:sldLayoutId id="2147483902" r:id="rId12"/>
    <p:sldLayoutId id="2147483688" r:id="rId13"/>
    <p:sldLayoutId id="2147483687" r:id="rId14"/>
    <p:sldLayoutId id="2147483896" r:id="rId15"/>
    <p:sldLayoutId id="2147483901" r:id="rId16"/>
    <p:sldLayoutId id="2147483892" r:id="rId17"/>
    <p:sldLayoutId id="2147483893" r:id="rId18"/>
    <p:sldLayoutId id="2147483904" r:id="rId19"/>
    <p:sldLayoutId id="2147483891" r:id="rId20"/>
    <p:sldLayoutId id="2147483894" r:id="rId21"/>
    <p:sldLayoutId id="2147483895" r:id="rId22"/>
    <p:sldLayoutId id="2147483897" r:id="rId23"/>
    <p:sldLayoutId id="2147483898" r:id="rId24"/>
    <p:sldLayoutId id="2147483899" r:id="rId25"/>
    <p:sldLayoutId id="2147483885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lus Jakarta Sans" pitchFamily="2" charset="77"/>
          <a:ea typeface="+mn-ea"/>
          <a:cs typeface="Plus Jakarta Sans" pitchFamily="2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lus Jakarta Sans" pitchFamily="2" charset="77"/>
          <a:ea typeface="+mn-ea"/>
          <a:cs typeface="Plus Jakarta Sans" pitchFamily="2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lus Jakarta Sans" pitchFamily="2" charset="77"/>
          <a:ea typeface="+mn-ea"/>
          <a:cs typeface="Plus Jakarta Sans" pitchFamily="2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lus Jakarta Sans" pitchFamily="2" charset="77"/>
          <a:ea typeface="+mn-ea"/>
          <a:cs typeface="Plus Jakarta Sans" pitchFamily="2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lus Jakarta Sans" pitchFamily="2" charset="77"/>
          <a:ea typeface="+mn-ea"/>
          <a:cs typeface="Plus Jakarta Sans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93">
          <p15:clr>
            <a:srgbClr val="F26B43"/>
          </p15:clr>
        </p15:guide>
        <p15:guide id="2" pos="2570">
          <p15:clr>
            <a:srgbClr val="F26B43"/>
          </p15:clr>
        </p15:guide>
        <p15:guide id="3" pos="5110">
          <p15:clr>
            <a:srgbClr val="F26B43"/>
          </p15:clr>
        </p15:guide>
        <p15:guide id="4" pos="325">
          <p15:clr>
            <a:srgbClr val="F26B43"/>
          </p15:clr>
        </p15:guide>
        <p15:guide id="5" pos="7355">
          <p15:clr>
            <a:srgbClr val="F26B43"/>
          </p15:clr>
        </p15:guide>
        <p15:guide id="6" orient="horz" pos="136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nroerendErfgoed/brdrQ" TargetMode="External"/><Relationship Id="rId2" Type="http://schemas.openxmlformats.org/officeDocument/2006/relationships/hyperlink" Target="https://onroerenderfgoed.github.io/brdrQ/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github.com/OnroerendErfgoed/brdrQ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doi.org/10.55465/SXCW6218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hyperlink" Target="https://doi.org/10.55465/SXCW6218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hyperlink" Target="https://doi.org/10.55465/SXCW6218" TargetMode="External"/><Relationship Id="rId4" Type="http://schemas.openxmlformats.org/officeDocument/2006/relationships/image" Target="../media/image1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91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OnroerendErfgoed/brdrQ" TargetMode="External"/><Relationship Id="rId4" Type="http://schemas.openxmlformats.org/officeDocument/2006/relationships/hyperlink" Target="https://onroerenderfgoed.github.io/brdrQ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gif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svg"/><Relationship Id="rId5" Type="http://schemas.openxmlformats.org/officeDocument/2006/relationships/image" Target="../media/image120.png"/><Relationship Id="rId4" Type="http://schemas.openxmlformats.org/officeDocument/2006/relationships/image" Target="../media/image119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6.png"/><Relationship Id="rId5" Type="http://schemas.openxmlformats.org/officeDocument/2006/relationships/image" Target="../media/image125.svg"/><Relationship Id="rId4" Type="http://schemas.openxmlformats.org/officeDocument/2006/relationships/image" Target="../media/image1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1.png"/><Relationship Id="rId4" Type="http://schemas.openxmlformats.org/officeDocument/2006/relationships/notesSlide" Target="../notesSlides/notesSlide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mailto:karel.dieussaert@vlaanderen.be" TargetMode="External"/><Relationship Id="rId13" Type="http://schemas.openxmlformats.org/officeDocument/2006/relationships/image" Target="../media/image133.svg"/><Relationship Id="rId3" Type="http://schemas.openxmlformats.org/officeDocument/2006/relationships/hyperlink" Target="https://github.com/OnroerendErfgoed/brdr" TargetMode="External"/><Relationship Id="rId7" Type="http://schemas.openxmlformats.org/officeDocument/2006/relationships/hyperlink" Target="https://github.com/OnroerendErfgoed/brdr/discussions/" TargetMode="External"/><Relationship Id="rId12" Type="http://schemas.openxmlformats.org/officeDocument/2006/relationships/image" Target="../media/image132.png"/><Relationship Id="rId2" Type="http://schemas.openxmlformats.org/officeDocument/2006/relationships/hyperlink" Target="https://github.com/OnroerendErfgoed/brdrQ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OnroerendErfgoed/brdrQ/issues" TargetMode="External"/><Relationship Id="rId11" Type="http://schemas.openxmlformats.org/officeDocument/2006/relationships/hyperlink" Target="mailto:klaar.leroy@vvsg.be" TargetMode="External"/><Relationship Id="rId5" Type="http://schemas.openxmlformats.org/officeDocument/2006/relationships/hyperlink" Target="https://docs.athumi.eu/vip/help/grenzen-verleggen" TargetMode="External"/><Relationship Id="rId10" Type="http://schemas.openxmlformats.org/officeDocument/2006/relationships/hyperlink" Target="mailto:bavo.mannekens@athumi.eu" TargetMode="External"/><Relationship Id="rId4" Type="http://schemas.openxmlformats.org/officeDocument/2006/relationships/hyperlink" Target="https://doi.org/10.55465/SXCW6218" TargetMode="External"/><Relationship Id="rId9" Type="http://schemas.openxmlformats.org/officeDocument/2006/relationships/hyperlink" Target="mailto:evelyne.devos@athumi.eu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docs.athumi.eu/vip/help/grenzen-verleggen" TargetMode="External"/><Relationship Id="rId4" Type="http://schemas.openxmlformats.org/officeDocument/2006/relationships/hyperlink" Target="https://onroerenderfgoed.github.io/brdr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.sv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svg"/><Relationship Id="rId4" Type="http://schemas.openxmlformats.org/officeDocument/2006/relationships/image" Target="../media/image52.sv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54FCED-A153-9EFE-7B42-7E3D5E5C0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brdrQ</a:t>
            </a:r>
            <a:r>
              <a:rPr lang="nl-NL"/>
              <a:t> (G</a:t>
            </a:r>
            <a:r>
              <a:rPr lang="nl-BE" err="1"/>
              <a:t>renzen</a:t>
            </a:r>
            <a:r>
              <a:rPr lang="nl-BE"/>
              <a:t> verleggen): Een QGIS-</a:t>
            </a:r>
            <a:r>
              <a:rPr lang="nl-BE" err="1"/>
              <a:t>plugin</a:t>
            </a:r>
            <a:r>
              <a:rPr lang="nl-BE"/>
              <a:t> voor aligneren van thematische grenzen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188376C-347F-ABE5-698F-418FEAFD08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/>
              <a:t>12/02/2026</a:t>
            </a:r>
          </a:p>
        </p:txBody>
      </p:sp>
      <p:sp>
        <p:nvSpPr>
          <p:cNvPr id="4" name="AutoShape 2" descr="Homepagina VVSG">
            <a:extLst>
              <a:ext uri="{FF2B5EF4-FFF2-40B4-BE49-F238E27FC236}">
                <a16:creationId xmlns:a16="http://schemas.microsoft.com/office/drawing/2014/main" id="{83683CCF-3BD3-6B7C-4A21-CD0528899E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98460" y="3276600"/>
            <a:ext cx="1549940" cy="1549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8" name="Afbeelding 7" descr="Afbeelding met Lettertype, logo, Graphics, wit&#10;&#10;Door AI gegenereerde inhoud is mogelijk onjuist.">
            <a:extLst>
              <a:ext uri="{FF2B5EF4-FFF2-40B4-BE49-F238E27FC236}">
                <a16:creationId xmlns:a16="http://schemas.microsoft.com/office/drawing/2014/main" id="{4FF5E80C-A66C-18DB-9CB0-705E52BA9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968" y="6062629"/>
            <a:ext cx="1639643" cy="706157"/>
          </a:xfrm>
          <a:prstGeom prst="rect">
            <a:avLst/>
          </a:prstGeom>
        </p:spPr>
      </p:pic>
      <p:pic>
        <p:nvPicPr>
          <p:cNvPr id="10" name="Afbeelding 9" descr="Afbeelding met tekst, Lettertype, Graphics, logo&#10;&#10;Door AI gegenereerde inhoud is mogelijk onjuist.">
            <a:extLst>
              <a:ext uri="{FF2B5EF4-FFF2-40B4-BE49-F238E27FC236}">
                <a16:creationId xmlns:a16="http://schemas.microsoft.com/office/drawing/2014/main" id="{DA5E9307-FE05-1008-5548-D7CAC21AE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234" y="6062629"/>
            <a:ext cx="1894780" cy="70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594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8ECC37-943D-8A7D-FAFA-98E59A54A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Wat is </a:t>
            </a:r>
            <a:r>
              <a:rPr lang="nl-NL" err="1"/>
              <a:t>brdrQ</a:t>
            </a:r>
            <a:r>
              <a:rPr lang="nl-NL"/>
              <a:t>?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9A06AE9-CA72-7868-DCAD-BAF62B329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7794" y="633463"/>
            <a:ext cx="7088269" cy="6224537"/>
          </a:xfrm>
        </p:spPr>
        <p:txBody>
          <a:bodyPr>
            <a:normAutofit/>
          </a:bodyPr>
          <a:lstStyle/>
          <a:p>
            <a:r>
              <a:rPr lang="nl-NL" err="1"/>
              <a:t>Plugin</a:t>
            </a:r>
            <a:r>
              <a:rPr lang="nl-NL"/>
              <a:t> voor QGIS</a:t>
            </a:r>
          </a:p>
          <a:p>
            <a:r>
              <a:rPr lang="nl-NL"/>
              <a:t>UI om features te aligneren</a:t>
            </a:r>
          </a:p>
          <a:p>
            <a:r>
              <a:rPr lang="nl-NL"/>
              <a:t>Gebruikt ‘</a:t>
            </a:r>
            <a:r>
              <a:rPr lang="nl-NL" err="1"/>
              <a:t>brdr</a:t>
            </a:r>
            <a:r>
              <a:rPr lang="nl-NL"/>
              <a:t>’ voor de berekeningen</a:t>
            </a:r>
          </a:p>
          <a:p>
            <a:r>
              <a:rPr lang="nl-NL"/>
              <a:t>Tools:</a:t>
            </a:r>
          </a:p>
          <a:p>
            <a:pPr lvl="1"/>
            <a:r>
              <a:rPr lang="nl-NL"/>
              <a:t>Bulk </a:t>
            </a:r>
            <a:r>
              <a:rPr lang="nl-NL" err="1"/>
              <a:t>Aligner</a:t>
            </a:r>
            <a:endParaRPr lang="nl-NL"/>
          </a:p>
          <a:p>
            <a:pPr lvl="1"/>
            <a:r>
              <a:rPr lang="nl-NL"/>
              <a:t>Feature </a:t>
            </a:r>
            <a:r>
              <a:rPr lang="nl-NL" err="1"/>
              <a:t>Aligner</a:t>
            </a:r>
            <a:r>
              <a:rPr lang="nl-NL"/>
              <a:t>  (zie screenshot)</a:t>
            </a:r>
          </a:p>
          <a:p>
            <a:pPr lvl="1"/>
            <a:r>
              <a:rPr lang="nl-NL" err="1"/>
              <a:t>Settings</a:t>
            </a:r>
            <a:r>
              <a:rPr lang="nl-NL"/>
              <a:t>: </a:t>
            </a:r>
          </a:p>
          <a:p>
            <a:pPr lvl="2"/>
            <a:r>
              <a:rPr lang="nl-NL" err="1"/>
              <a:t>OpenDomainStrategy</a:t>
            </a:r>
            <a:r>
              <a:rPr lang="nl-NL"/>
              <a:t>: EXCLUDE, AS_IS,…</a:t>
            </a:r>
          </a:p>
          <a:p>
            <a:pPr lvl="2"/>
            <a:r>
              <a:rPr lang="nl-NL" err="1"/>
              <a:t>FullReferenceStrategy</a:t>
            </a:r>
            <a:r>
              <a:rPr lang="nl-NL"/>
              <a:t>: …</a:t>
            </a:r>
          </a:p>
          <a:p>
            <a:r>
              <a:rPr lang="nl-NL"/>
              <a:t>Installatie: </a:t>
            </a:r>
          </a:p>
          <a:p>
            <a:pPr lvl="1"/>
            <a:r>
              <a:rPr lang="nl-NL"/>
              <a:t>Beschikbaar via QGIS-</a:t>
            </a:r>
            <a:r>
              <a:rPr lang="nl-NL" err="1"/>
              <a:t>PluginManager</a:t>
            </a:r>
            <a:endParaRPr lang="nl-NL"/>
          </a:p>
          <a:p>
            <a:r>
              <a:rPr lang="nl-NL"/>
              <a:t>Documentatie:</a:t>
            </a:r>
          </a:p>
          <a:p>
            <a:pPr lvl="1"/>
            <a:r>
              <a:rPr lang="nl-BE">
                <a:hlinkClick r:id="rId2"/>
              </a:rPr>
              <a:t>https://onroerenderfgoed.github.io/brdrQ/</a:t>
            </a:r>
            <a:r>
              <a:rPr lang="nl-BE"/>
              <a:t> </a:t>
            </a:r>
          </a:p>
          <a:p>
            <a:pPr lvl="1"/>
            <a:endParaRPr lang="nl-BE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3B7A3B8D-F4B4-7F53-2E9F-574617A2C3C0}"/>
              </a:ext>
            </a:extLst>
          </p:cNvPr>
          <p:cNvSpPr txBox="1"/>
          <p:nvPr/>
        </p:nvSpPr>
        <p:spPr>
          <a:xfrm>
            <a:off x="75332" y="6414197"/>
            <a:ext cx="60942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600">
                <a:hlinkClick r:id="rId3"/>
              </a:rPr>
              <a:t>https://github.com/OnroerendErfgoed/brdrQ</a:t>
            </a:r>
            <a:endParaRPr lang="nl-BE" sz="160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2257E29A-7DED-A693-088C-9705DF54E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115" y="1288473"/>
            <a:ext cx="3023972" cy="49293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19BC6E15-781B-0280-81FC-F54E4C6B48E8}"/>
              </a:ext>
            </a:extLst>
          </p:cNvPr>
          <p:cNvSpPr txBox="1"/>
          <p:nvPr/>
        </p:nvSpPr>
        <p:spPr>
          <a:xfrm>
            <a:off x="1364851" y="1363038"/>
            <a:ext cx="1765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>
                <a:highlight>
                  <a:srgbClr val="00FFFF"/>
                </a:highlight>
              </a:rPr>
              <a:t>1. Selecteer Laag</a:t>
            </a:r>
            <a:endParaRPr lang="nl-BE">
              <a:highlight>
                <a:srgbClr val="00FFFF"/>
              </a:highlight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72DB16E3-E53C-CF30-0A2E-A9AC829844E8}"/>
              </a:ext>
            </a:extLst>
          </p:cNvPr>
          <p:cNvSpPr txBox="1"/>
          <p:nvPr/>
        </p:nvSpPr>
        <p:spPr>
          <a:xfrm>
            <a:off x="1662539" y="2509643"/>
            <a:ext cx="205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>
                <a:highlight>
                  <a:srgbClr val="00FFFF"/>
                </a:highlight>
              </a:rPr>
              <a:t>2. Selecteer Feature</a:t>
            </a:r>
            <a:endParaRPr lang="nl-BE">
              <a:highlight>
                <a:srgbClr val="00FFFF"/>
              </a:highlight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9A2EF38B-2CF3-F5CC-75DE-F9255A7B45D1}"/>
              </a:ext>
            </a:extLst>
          </p:cNvPr>
          <p:cNvSpPr txBox="1"/>
          <p:nvPr/>
        </p:nvSpPr>
        <p:spPr>
          <a:xfrm>
            <a:off x="1830285" y="3471033"/>
            <a:ext cx="2166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>
                <a:highlight>
                  <a:srgbClr val="00FFFF"/>
                </a:highlight>
              </a:rPr>
              <a:t>3. Selecteer Predictie</a:t>
            </a:r>
            <a:endParaRPr lang="nl-BE">
              <a:highlight>
                <a:srgbClr val="00FFFF"/>
              </a:highlight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EEED7A21-4E74-8987-2AFD-1B4C40634D55}"/>
              </a:ext>
            </a:extLst>
          </p:cNvPr>
          <p:cNvSpPr txBox="1"/>
          <p:nvPr/>
        </p:nvSpPr>
        <p:spPr>
          <a:xfrm>
            <a:off x="2466798" y="4617638"/>
            <a:ext cx="144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>
                <a:highlight>
                  <a:srgbClr val="00FFFF"/>
                </a:highlight>
              </a:rPr>
              <a:t>4. Save/Reset</a:t>
            </a:r>
            <a:endParaRPr lang="nl-BE">
              <a:highlight>
                <a:srgbClr val="00FFFF"/>
              </a:highlight>
            </a:endParaRPr>
          </a:p>
        </p:txBody>
      </p:sp>
      <p:pic>
        <p:nvPicPr>
          <p:cNvPr id="4" name="Picture 6" descr="Plugin icon">
            <a:extLst>
              <a:ext uri="{FF2B5EF4-FFF2-40B4-BE49-F238E27FC236}">
                <a16:creationId xmlns:a16="http://schemas.microsoft.com/office/drawing/2014/main" id="{D06877E5-2505-5566-6A76-37C7B709F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9006" y="164446"/>
            <a:ext cx="1372797" cy="131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B11611BE-C534-4EE2-993D-581DDCB91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7042" y="645599"/>
            <a:ext cx="1100376" cy="105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46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C8DA01-6962-2D9C-0CBB-7202FF3F7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Aan de slag!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BC786BC-04F9-3749-2296-3FD666D93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97" y="1601252"/>
            <a:ext cx="4242698" cy="4341332"/>
          </a:xfrm>
        </p:spPr>
        <p:txBody>
          <a:bodyPr>
            <a:normAutofit/>
          </a:bodyPr>
          <a:lstStyle/>
          <a:p>
            <a:r>
              <a:rPr lang="nl-NL" sz="1200" dirty="0"/>
              <a:t>Download project.zip:</a:t>
            </a:r>
          </a:p>
          <a:p>
            <a:pPr lvl="1"/>
            <a:r>
              <a:rPr lang="nl-NL" sz="1200" dirty="0">
                <a:hlinkClick r:id="rId2"/>
              </a:rPr>
              <a:t>https://github.com/OnroerendErfgoed/brdrQ</a:t>
            </a:r>
            <a:endParaRPr lang="nl-NL" sz="1200" dirty="0"/>
          </a:p>
          <a:p>
            <a:pPr lvl="1"/>
            <a:r>
              <a:rPr lang="nl-NL" sz="1200" dirty="0"/>
              <a:t>Folder  ‘workshop’&gt;&gt;’project.zip’</a:t>
            </a:r>
          </a:p>
          <a:p>
            <a:r>
              <a:rPr lang="nl-NL" sz="1200" dirty="0"/>
              <a:t>Unzip ‘project.zip’</a:t>
            </a:r>
          </a:p>
          <a:p>
            <a:r>
              <a:rPr lang="nl-NL" sz="1200" dirty="0"/>
              <a:t>Open QGIS-project ‘</a:t>
            </a:r>
            <a:r>
              <a:rPr lang="nl-NL" sz="1200" dirty="0" err="1"/>
              <a:t>brdrq_intro.qgz</a:t>
            </a:r>
            <a:r>
              <a:rPr lang="nl-NL" sz="1200" dirty="0"/>
              <a:t>’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24F9E5E-EED8-3905-9691-2476413CE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191" y="120735"/>
            <a:ext cx="3635516" cy="41619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25A6EEF8-E89D-6E92-6AFD-9B02BA6F3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5230" y="1828737"/>
            <a:ext cx="2773834" cy="27679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8A82AA89-A247-BA14-CC14-163AEE240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9347" y="5223933"/>
            <a:ext cx="8193056" cy="15133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798F1E4F-B879-AD6A-3DAA-B0CA0342A6BE}"/>
              </a:ext>
            </a:extLst>
          </p:cNvPr>
          <p:cNvSpPr/>
          <p:nvPr/>
        </p:nvSpPr>
        <p:spPr>
          <a:xfrm>
            <a:off x="6031949" y="2607734"/>
            <a:ext cx="805134" cy="254000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hthoek: afgeronde hoeken 13">
            <a:extLst>
              <a:ext uri="{FF2B5EF4-FFF2-40B4-BE49-F238E27FC236}">
                <a16:creationId xmlns:a16="http://schemas.microsoft.com/office/drawing/2014/main" id="{CB3D516D-5F92-357C-14A9-73BF7660F4F9}"/>
              </a:ext>
            </a:extLst>
          </p:cNvPr>
          <p:cNvSpPr/>
          <p:nvPr/>
        </p:nvSpPr>
        <p:spPr>
          <a:xfrm>
            <a:off x="8559799" y="3969356"/>
            <a:ext cx="805134" cy="254000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hthoek: afgeronde hoeken 14">
            <a:extLst>
              <a:ext uri="{FF2B5EF4-FFF2-40B4-BE49-F238E27FC236}">
                <a16:creationId xmlns:a16="http://schemas.microsoft.com/office/drawing/2014/main" id="{3CFCE51A-6100-87FB-85B6-44EE7FD1629B}"/>
              </a:ext>
            </a:extLst>
          </p:cNvPr>
          <p:cNvSpPr/>
          <p:nvPr/>
        </p:nvSpPr>
        <p:spPr>
          <a:xfrm>
            <a:off x="11302999" y="5980598"/>
            <a:ext cx="262467" cy="347134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637DF42A-6F52-8C33-D8A5-AB37BCA792E0}"/>
              </a:ext>
            </a:extLst>
          </p:cNvPr>
          <p:cNvSpPr txBox="1"/>
          <p:nvPr/>
        </p:nvSpPr>
        <p:spPr>
          <a:xfrm>
            <a:off x="10470606" y="6327732"/>
            <a:ext cx="137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>
                <a:solidFill>
                  <a:srgbClr val="FFC000"/>
                </a:solidFill>
              </a:rPr>
              <a:t>DOWNLOAD</a:t>
            </a:r>
            <a:endParaRPr lang="nl-BE" b="1">
              <a:solidFill>
                <a:srgbClr val="FFC000"/>
              </a:solidFill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94426FDD-6C54-4F84-9C05-A350759B56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8093" y="3459471"/>
            <a:ext cx="1196444" cy="3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425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2C7F14-1C51-ED8B-DBEE-97AA032E4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(Demo - </a:t>
            </a:r>
            <a:r>
              <a:rPr lang="nl-NL" dirty="0" err="1"/>
              <a:t>brdrq_intro.qgz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3ADDA95-F6D2-1096-A9D2-6354BC7A1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3131" y="347758"/>
            <a:ext cx="6257377" cy="6393509"/>
          </a:xfrm>
        </p:spPr>
        <p:txBody>
          <a:bodyPr>
            <a:normAutofit/>
          </a:bodyPr>
          <a:lstStyle/>
          <a:p>
            <a:r>
              <a:rPr lang="nl-NL"/>
              <a:t>Installatie - Via officiële QGIS </a:t>
            </a:r>
            <a:r>
              <a:rPr lang="nl-NL" err="1"/>
              <a:t>Plugin</a:t>
            </a:r>
            <a:r>
              <a:rPr lang="nl-NL"/>
              <a:t> Manager:</a:t>
            </a:r>
          </a:p>
          <a:p>
            <a:pPr lvl="1"/>
            <a:r>
              <a:rPr lang="nl-NL"/>
              <a:t>Zoeken op ‘</a:t>
            </a:r>
            <a:r>
              <a:rPr lang="nl-NL" err="1"/>
              <a:t>brdrQ</a:t>
            </a:r>
            <a:r>
              <a:rPr lang="nl-NL"/>
              <a:t>’</a:t>
            </a:r>
          </a:p>
          <a:p>
            <a:pPr lvl="1"/>
            <a:r>
              <a:rPr lang="nl-NL"/>
              <a:t>V 0.17.4</a:t>
            </a:r>
          </a:p>
          <a:p>
            <a:r>
              <a:rPr lang="nl-NL" b="1" i="1"/>
              <a:t>Menubalk</a:t>
            </a:r>
          </a:p>
          <a:p>
            <a:endParaRPr lang="nl-NL" b="1" i="1"/>
          </a:p>
          <a:p>
            <a:endParaRPr lang="nl-NL" i="1"/>
          </a:p>
          <a:p>
            <a:r>
              <a:rPr lang="nl-NL" i="1"/>
              <a:t>Processing</a:t>
            </a:r>
            <a:endParaRPr lang="nl-NL" b="1" i="1"/>
          </a:p>
          <a:p>
            <a:endParaRPr lang="nl-NL" i="1"/>
          </a:p>
          <a:p>
            <a:endParaRPr lang="nl-NL" i="1"/>
          </a:p>
          <a:p>
            <a:r>
              <a:rPr lang="nl-NL" b="1" i="1"/>
              <a:t>Bulk - </a:t>
            </a:r>
            <a:r>
              <a:rPr lang="nl-NL" b="1" i="1" err="1"/>
              <a:t>AutoCorrectBorders</a:t>
            </a:r>
            <a:endParaRPr lang="nl-NL" b="1" i="1"/>
          </a:p>
          <a:p>
            <a:endParaRPr lang="nl-NL" b="1" i="1"/>
          </a:p>
          <a:p>
            <a:r>
              <a:rPr lang="nl-NL" i="1" err="1"/>
              <a:t>FeatureAligner</a:t>
            </a:r>
            <a:endParaRPr lang="nl-NL" b="1" i="1"/>
          </a:p>
          <a:p>
            <a:pPr marL="0" indent="0">
              <a:buNone/>
            </a:pPr>
            <a:endParaRPr lang="nl-NL"/>
          </a:p>
          <a:p>
            <a:pPr marL="0" indent="0">
              <a:buNone/>
            </a:pPr>
            <a:endParaRPr lang="nl-NL"/>
          </a:p>
          <a:p>
            <a:endParaRPr lang="nl-BE" sz="1500"/>
          </a:p>
        </p:txBody>
      </p:sp>
      <p:pic>
        <p:nvPicPr>
          <p:cNvPr id="7" name="Afbeelding 6" descr="Afbeelding met tekst, elektronica, schermopname, software&#10;&#10;Door AI gegenereerde inhoud is mogelijk onjuist.">
            <a:extLst>
              <a:ext uri="{FF2B5EF4-FFF2-40B4-BE49-F238E27FC236}">
                <a16:creationId xmlns:a16="http://schemas.microsoft.com/office/drawing/2014/main" id="{59967000-6AE2-F6D6-AD07-F45AF39EF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02" y="1107805"/>
            <a:ext cx="4927383" cy="4004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33919904-C26E-10F0-1F7D-9F353B759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697" y="2359386"/>
            <a:ext cx="1356478" cy="365792"/>
          </a:xfrm>
          <a:prstGeom prst="rect">
            <a:avLst/>
          </a:prstGeom>
        </p:spPr>
      </p:pic>
      <p:pic>
        <p:nvPicPr>
          <p:cNvPr id="8" name="Afbeelding 7" descr="Afbeelding met tekst, schermopname, Lettertype, software&#10;&#10;Door AI gegenereerde inhoud is mogelijk onjuist.">
            <a:extLst>
              <a:ext uri="{FF2B5EF4-FFF2-40B4-BE49-F238E27FC236}">
                <a16:creationId xmlns:a16="http://schemas.microsoft.com/office/drawing/2014/main" id="{FB24FA24-726B-75FC-F5C3-676AEE9A3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451" y="1880761"/>
            <a:ext cx="3761497" cy="844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Afbeelding 9" descr="Afbeelding met tekst, schermopname, Lettertype&#10;&#10;Door AI gegenereerde inhoud is mogelijk onjuist.">
            <a:extLst>
              <a:ext uri="{FF2B5EF4-FFF2-40B4-BE49-F238E27FC236}">
                <a16:creationId xmlns:a16="http://schemas.microsoft.com/office/drawing/2014/main" id="{9E14E3C5-8036-0C4C-7A52-946EB8F918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6451" y="3368447"/>
            <a:ext cx="2770039" cy="889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C3053529-9091-5574-06A5-6CC9E1319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1470" y="4636025"/>
            <a:ext cx="724997" cy="669229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18566CCF-B71A-4A32-CE3F-4F66E30F56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6663" y="5767370"/>
            <a:ext cx="719321" cy="63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079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405838-158F-FE8D-6196-FE1961637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Testdataset</a:t>
            </a:r>
            <a:br>
              <a:rPr lang="nl-NL"/>
            </a:br>
            <a:r>
              <a:rPr lang="nl-NL"/>
              <a:t>Boom– clusters 2019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C63F59B-B15E-B78C-E1E3-9BE04D9AB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47759"/>
            <a:ext cx="7220902" cy="1624974"/>
          </a:xfrm>
        </p:spPr>
        <p:txBody>
          <a:bodyPr>
            <a:normAutofit/>
          </a:bodyPr>
          <a:lstStyle/>
          <a:p>
            <a:r>
              <a:rPr lang="nl-NL"/>
              <a:t>Hoe opgebouwd: </a:t>
            </a:r>
          </a:p>
          <a:p>
            <a:pPr lvl="1"/>
            <a:r>
              <a:rPr lang="nl-NL"/>
              <a:t>Percelen uit 2019; aansluitende percelen </a:t>
            </a:r>
            <a:r>
              <a:rPr lang="nl-NL" err="1"/>
              <a:t>gemerged</a:t>
            </a:r>
            <a:r>
              <a:rPr lang="nl-NL"/>
              <a:t> tot dossiercontour</a:t>
            </a:r>
          </a:p>
          <a:p>
            <a:pPr lvl="1"/>
            <a:r>
              <a:rPr lang="nl-NL"/>
              <a:t>Verwerking: ~1 minuut</a:t>
            </a:r>
          </a:p>
        </p:txBody>
      </p:sp>
      <p:pic>
        <p:nvPicPr>
          <p:cNvPr id="6" name="Afbeelding 5" descr="Afbeelding met tekst, kaart, Plan, diagram&#10;&#10;Door AI gegenereerde inhoud is mogelijk onjuist.">
            <a:extLst>
              <a:ext uri="{FF2B5EF4-FFF2-40B4-BE49-F238E27FC236}">
                <a16:creationId xmlns:a16="http://schemas.microsoft.com/office/drawing/2014/main" id="{F605512B-8798-81CE-E8FF-C77BB89C3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396" y="2162507"/>
            <a:ext cx="7220901" cy="4542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Afbeelding 6" descr="Afbeelding met tekst, Lettertype, schermopname&#10;&#10;Door AI gegenereerde inhoud is mogelijk onjuist.">
            <a:extLst>
              <a:ext uri="{FF2B5EF4-FFF2-40B4-BE49-F238E27FC236}">
                <a16:creationId xmlns:a16="http://schemas.microsoft.com/office/drawing/2014/main" id="{5CEA0FCC-C506-5AEA-1328-3D5533400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325" y="2162507"/>
            <a:ext cx="2119972" cy="1261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5920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2112C-550B-772F-02D6-28317074F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A046B7-E8E5-1BE0-C01D-79CFDD694B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/>
              <a:t>THEORIE: </a:t>
            </a:r>
            <a:r>
              <a:rPr lang="nl-NL" err="1"/>
              <a:t>Aligneringsalgoritme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0E84604-E85B-4616-B2A7-3774082B1B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192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11">
            <a:extLst>
              <a:ext uri="{FF2B5EF4-FFF2-40B4-BE49-F238E27FC236}">
                <a16:creationId xmlns:a16="http://schemas.microsoft.com/office/drawing/2014/main" id="{F502D896-4DBD-D69C-6F02-35AEB8EFF353}"/>
              </a:ext>
            </a:extLst>
          </p:cNvPr>
          <p:cNvSpPr txBox="1"/>
          <p:nvPr/>
        </p:nvSpPr>
        <p:spPr>
          <a:xfrm>
            <a:off x="5435992" y="2937690"/>
            <a:ext cx="144838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200" b="1" i="1">
                <a:solidFill>
                  <a:schemeClr val="bg1"/>
                </a:solidFill>
              </a:rPr>
              <a:t>Software</a:t>
            </a:r>
            <a:endParaRPr lang="nl-BE" sz="1200" b="1" i="1">
              <a:solidFill>
                <a:schemeClr val="bg1"/>
              </a:solidFill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4A5F771-A55D-F20E-12E5-E0C02A426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391" y="4812219"/>
            <a:ext cx="1857427" cy="19265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Afbeelding 3">
            <a:extLst>
              <a:ext uri="{FF2B5EF4-FFF2-40B4-BE49-F238E27FC236}">
                <a16:creationId xmlns:a16="http://schemas.microsoft.com/office/drawing/2014/main" id="{73AE62C2-8DBB-5501-4F77-E72DFE5151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t="6605" r="22661"/>
          <a:stretch>
            <a:fillRect/>
          </a:stretch>
        </p:blipFill>
        <p:spPr>
          <a:xfrm>
            <a:off x="4800933" y="119187"/>
            <a:ext cx="1806345" cy="19552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Pijl: rechts 8">
            <a:extLst>
              <a:ext uri="{FF2B5EF4-FFF2-40B4-BE49-F238E27FC236}">
                <a16:creationId xmlns:a16="http://schemas.microsoft.com/office/drawing/2014/main" id="{70980441-3662-46A9-9AB3-9048B20A8786}"/>
              </a:ext>
            </a:extLst>
          </p:cNvPr>
          <p:cNvSpPr/>
          <p:nvPr/>
        </p:nvSpPr>
        <p:spPr>
          <a:xfrm rot="5400000">
            <a:off x="4685772" y="1577871"/>
            <a:ext cx="1955218" cy="369692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b="1" err="1">
                <a:solidFill>
                  <a:schemeClr val="tx2"/>
                </a:solidFill>
              </a:rPr>
              <a:t>Aligner</a:t>
            </a:r>
            <a:endParaRPr lang="nl-NL" b="1">
              <a:solidFill>
                <a:schemeClr val="tx2"/>
              </a:solidFill>
            </a:endParaRPr>
          </a:p>
          <a:p>
            <a:pPr algn="ctr"/>
            <a:r>
              <a:rPr lang="nl-NL" b="1" err="1">
                <a:solidFill>
                  <a:schemeClr val="tx2"/>
                </a:solidFill>
              </a:rPr>
              <a:t>Geometry</a:t>
            </a:r>
            <a:endParaRPr lang="nl-NL" b="1">
              <a:solidFill>
                <a:schemeClr val="tx2"/>
              </a:solidFill>
            </a:endParaRPr>
          </a:p>
          <a:p>
            <a:pPr algn="ctr"/>
            <a:r>
              <a:rPr lang="nl-NL" b="1">
                <a:solidFill>
                  <a:schemeClr val="tx2"/>
                </a:solidFill>
              </a:rPr>
              <a:t>Processor</a:t>
            </a:r>
            <a:endParaRPr lang="nl-BE" b="1">
              <a:solidFill>
                <a:schemeClr val="tx2"/>
              </a:solidFill>
            </a:endParaRPr>
          </a:p>
        </p:txBody>
      </p:sp>
      <p:sp>
        <p:nvSpPr>
          <p:cNvPr id="10" name="Tekstvak 10">
            <a:extLst>
              <a:ext uri="{FF2B5EF4-FFF2-40B4-BE49-F238E27FC236}">
                <a16:creationId xmlns:a16="http://schemas.microsoft.com/office/drawing/2014/main" id="{9A6ED245-6819-21DC-C490-898A2CD93524}"/>
              </a:ext>
            </a:extLst>
          </p:cNvPr>
          <p:cNvSpPr txBox="1"/>
          <p:nvPr/>
        </p:nvSpPr>
        <p:spPr>
          <a:xfrm>
            <a:off x="5704104" y="6506060"/>
            <a:ext cx="27031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1200" b="1" i="1"/>
              <a:t>OUTPUT</a:t>
            </a:r>
            <a:endParaRPr lang="nl-BE" sz="1200" b="1" i="1"/>
          </a:p>
        </p:txBody>
      </p:sp>
      <p:sp>
        <p:nvSpPr>
          <p:cNvPr id="11" name="Pijl: gekromd rechts 10">
            <a:extLst>
              <a:ext uri="{FF2B5EF4-FFF2-40B4-BE49-F238E27FC236}">
                <a16:creationId xmlns:a16="http://schemas.microsoft.com/office/drawing/2014/main" id="{8D0C36EF-8A47-C786-36EE-889E42DF101B}"/>
              </a:ext>
            </a:extLst>
          </p:cNvPr>
          <p:cNvSpPr/>
          <p:nvPr/>
        </p:nvSpPr>
        <p:spPr>
          <a:xfrm>
            <a:off x="2781341" y="1047385"/>
            <a:ext cx="1651819" cy="4763230"/>
          </a:xfrm>
          <a:prstGeom prst="curv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sp>
        <p:nvSpPr>
          <p:cNvPr id="5" name="Tekstvak 10">
            <a:extLst>
              <a:ext uri="{FF2B5EF4-FFF2-40B4-BE49-F238E27FC236}">
                <a16:creationId xmlns:a16="http://schemas.microsoft.com/office/drawing/2014/main" id="{31F8528C-34FD-02AB-7018-0977BC4893C0}"/>
              </a:ext>
            </a:extLst>
          </p:cNvPr>
          <p:cNvSpPr txBox="1"/>
          <p:nvPr/>
        </p:nvSpPr>
        <p:spPr>
          <a:xfrm>
            <a:off x="6042979" y="165353"/>
            <a:ext cx="270319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1200" b="1" i="1"/>
              <a:t>INPUTGEOMETRIE &amp; </a:t>
            </a:r>
          </a:p>
          <a:p>
            <a:pPr algn="ctr"/>
            <a:r>
              <a:rPr lang="nl-NL" sz="1200" b="1" i="1"/>
              <a:t>REFERENTIELAAG</a:t>
            </a:r>
            <a:endParaRPr lang="nl-BE" sz="1200" b="1" i="1"/>
          </a:p>
        </p:txBody>
      </p:sp>
      <p:sp>
        <p:nvSpPr>
          <p:cNvPr id="12" name="Pijl: gekromd links 11">
            <a:extLst>
              <a:ext uri="{FF2B5EF4-FFF2-40B4-BE49-F238E27FC236}">
                <a16:creationId xmlns:a16="http://schemas.microsoft.com/office/drawing/2014/main" id="{66C9A5D6-C348-2476-85CD-E9AFE921D88E}"/>
              </a:ext>
            </a:extLst>
          </p:cNvPr>
          <p:cNvSpPr/>
          <p:nvPr/>
        </p:nvSpPr>
        <p:spPr>
          <a:xfrm>
            <a:off x="7262442" y="1047385"/>
            <a:ext cx="1370281" cy="4557002"/>
          </a:xfrm>
          <a:prstGeom prst="curved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0BC3D406-E61F-5E8A-3B9C-7C56F51A2836}"/>
              </a:ext>
            </a:extLst>
          </p:cNvPr>
          <p:cNvSpPr txBox="1"/>
          <p:nvPr/>
        </p:nvSpPr>
        <p:spPr>
          <a:xfrm>
            <a:off x="249023" y="2337525"/>
            <a:ext cx="24450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u="sng" err="1"/>
              <a:t>Polygon-to-Polygon</a:t>
            </a:r>
            <a:r>
              <a:rPr lang="nl-NL" b="1" u="sng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/>
              <a:t>Gebaseerd op: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sz="1400"/>
              <a:t>relevante zones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sz="1400"/>
              <a:t>Intersecties en verschillen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b="1"/>
              <a:t>Snel</a:t>
            </a:r>
            <a:endParaRPr lang="nl-BE" sz="1400" b="1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CFB98BAF-6C86-5F64-3288-C579F2FA4399}"/>
              </a:ext>
            </a:extLst>
          </p:cNvPr>
          <p:cNvSpPr txBox="1"/>
          <p:nvPr/>
        </p:nvSpPr>
        <p:spPr>
          <a:xfrm>
            <a:off x="8746175" y="2033224"/>
            <a:ext cx="373095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u="sng" dirty="0"/>
              <a:t>Alle (andere) combinaties: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/>
              <a:t>Punten, lijnen, polygonen,…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b="1" dirty="0"/>
              <a:t>=&gt;</a:t>
            </a:r>
            <a:r>
              <a:rPr lang="nl-NL" sz="1400" b="1" dirty="0" err="1"/>
              <a:t>NetworkGeometryProcessor</a:t>
            </a:r>
            <a:endParaRPr lang="nl-NL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 err="1"/>
              <a:t>Generieker</a:t>
            </a:r>
            <a:r>
              <a:rPr lang="nl-NL" sz="1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sz="1400" dirty="0"/>
              <a:t>Ondersteunt alle </a:t>
            </a:r>
            <a:r>
              <a:rPr lang="nl-NL" sz="1400" dirty="0" err="1"/>
              <a:t>geometrytypes</a:t>
            </a:r>
            <a:endParaRPr lang="nl-NL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/>
              <a:t>Gebaseerd op: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sz="1400" dirty="0" err="1"/>
              <a:t>Graphs</a:t>
            </a:r>
            <a:r>
              <a:rPr lang="nl-NL" sz="1400" dirty="0"/>
              <a:t> (netwerken)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b="1" dirty="0"/>
              <a:t>Trager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1B814988-A792-5529-3F7F-023BF515D676}"/>
              </a:ext>
            </a:extLst>
          </p:cNvPr>
          <p:cNvSpPr txBox="1"/>
          <p:nvPr/>
        </p:nvSpPr>
        <p:spPr>
          <a:xfrm>
            <a:off x="5656390" y="2388528"/>
            <a:ext cx="966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err="1">
                <a:solidFill>
                  <a:srgbClr val="FF0000"/>
                </a:solidFill>
              </a:rPr>
              <a:t>distance</a:t>
            </a:r>
            <a:endParaRPr lang="nl-B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605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C98B16-34EE-B89B-18E9-02CBA538B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596554" y="2702663"/>
            <a:ext cx="3806879" cy="354512"/>
          </a:xfrm>
        </p:spPr>
        <p:txBody>
          <a:bodyPr/>
          <a:lstStyle/>
          <a:p>
            <a:r>
              <a:rPr lang="nl-NL" sz="2000" err="1"/>
              <a:t>NetworkGeometryProcessor</a:t>
            </a:r>
            <a:endParaRPr lang="nl-BE" sz="2000"/>
          </a:p>
        </p:txBody>
      </p:sp>
      <p:pic>
        <p:nvPicPr>
          <p:cNvPr id="5" name="Afbeelding 4" descr="Afbeelding met kaart, Plan, diagram, Rechthoek&#10;&#10;Door AI gegenereerde inhoud is mogelijk onjuist.">
            <a:extLst>
              <a:ext uri="{FF2B5EF4-FFF2-40B4-BE49-F238E27FC236}">
                <a16:creationId xmlns:a16="http://schemas.microsoft.com/office/drawing/2014/main" id="{25ABD0BD-B998-11E1-8AC6-B7AB89834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721" y="0"/>
            <a:ext cx="3836215" cy="3215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Afbeelding 6" descr="Afbeelding met kaart, Rechthoek, plein, Plan&#10;&#10;Door AI gegenereerde inhoud is mogelijk onjuist.">
            <a:extLst>
              <a:ext uri="{FF2B5EF4-FFF2-40B4-BE49-F238E27FC236}">
                <a16:creationId xmlns:a16="http://schemas.microsoft.com/office/drawing/2014/main" id="{F70DC468-0689-551E-4326-6654AEDF3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439" y="0"/>
            <a:ext cx="3587574" cy="32157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Afbeelding 8" descr="Afbeelding met Plan, Rechthoek, diagram, kaart&#10;&#10;Door AI gegenereerde inhoud is mogelijk onjuist.">
            <a:extLst>
              <a:ext uri="{FF2B5EF4-FFF2-40B4-BE49-F238E27FC236}">
                <a16:creationId xmlns:a16="http://schemas.microsoft.com/office/drawing/2014/main" id="{7A0DC65C-F67C-1177-958B-8FC5AC7CA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146" y="3607952"/>
            <a:ext cx="3557720" cy="3250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Afbeelding 10" descr="Afbeelding met kaart, Plan, diagram, Rechthoek&#10;&#10;Door AI gegenereerde inhoud is mogelijk onjuist.">
            <a:extLst>
              <a:ext uri="{FF2B5EF4-FFF2-40B4-BE49-F238E27FC236}">
                <a16:creationId xmlns:a16="http://schemas.microsoft.com/office/drawing/2014/main" id="{F33A291E-3EEB-FEEB-88F1-88D708150B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048" y="3442867"/>
            <a:ext cx="3788051" cy="3415133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F42F005D-AC07-25CE-AD76-D115FB0211A4}"/>
              </a:ext>
            </a:extLst>
          </p:cNvPr>
          <p:cNvSpPr txBox="1"/>
          <p:nvPr/>
        </p:nvSpPr>
        <p:spPr>
          <a:xfrm>
            <a:off x="3774447" y="160762"/>
            <a:ext cx="182902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nl-NL" sz="1400"/>
              <a:t>Input (niet-</a:t>
            </a:r>
            <a:r>
              <a:rPr lang="nl-NL" sz="1400" err="1"/>
              <a:t>galigneerd</a:t>
            </a:r>
            <a:r>
              <a:rPr lang="nl-NL" sz="1400"/>
              <a:t>)</a:t>
            </a:r>
            <a:endParaRPr lang="nl-BE" sz="1400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041FC29A-4D9D-9B7C-6F4D-3D93251267D8}"/>
              </a:ext>
            </a:extLst>
          </p:cNvPr>
          <p:cNvSpPr txBox="1"/>
          <p:nvPr/>
        </p:nvSpPr>
        <p:spPr>
          <a:xfrm>
            <a:off x="9894615" y="160761"/>
            <a:ext cx="168687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nl-NL" sz="1400" u="sng"/>
              <a:t>Zoekzone</a:t>
            </a:r>
            <a:r>
              <a:rPr lang="nl-NL" sz="1400"/>
              <a:t> rond input</a:t>
            </a:r>
            <a:endParaRPr lang="nl-BE" sz="140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BDCA3B26-19F6-EE67-AD7A-A1DD2C1CD82C}"/>
              </a:ext>
            </a:extLst>
          </p:cNvPr>
          <p:cNvSpPr txBox="1"/>
          <p:nvPr/>
        </p:nvSpPr>
        <p:spPr>
          <a:xfrm>
            <a:off x="10583617" y="3689286"/>
            <a:ext cx="1478754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u="sng"/>
              <a:t>Network/</a:t>
            </a:r>
            <a:r>
              <a:rPr lang="nl-NL" sz="1400" u="sng" err="1"/>
              <a:t>graph</a:t>
            </a:r>
            <a:endParaRPr lang="nl-NL" sz="1400" u="sng"/>
          </a:p>
          <a:p>
            <a:r>
              <a:rPr lang="nl-NL" sz="1400" err="1"/>
              <a:t>Edges</a:t>
            </a:r>
            <a:r>
              <a:rPr lang="nl-NL" sz="1400"/>
              <a:t> en </a:t>
            </a:r>
            <a:r>
              <a:rPr lang="nl-NL" sz="1400" err="1"/>
              <a:t>nodes</a:t>
            </a:r>
            <a:endParaRPr lang="nl-NL" sz="1400"/>
          </a:p>
          <a:p>
            <a:r>
              <a:rPr lang="nl-NL" sz="1400" err="1"/>
              <a:t>referentielaag</a:t>
            </a:r>
            <a:endParaRPr lang="nl-BE" sz="1400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B8D5986A-3F49-F549-2362-F0CA42C4194B}"/>
              </a:ext>
            </a:extLst>
          </p:cNvPr>
          <p:cNvSpPr txBox="1"/>
          <p:nvPr/>
        </p:nvSpPr>
        <p:spPr>
          <a:xfrm>
            <a:off x="4068439" y="3607952"/>
            <a:ext cx="1823971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u="sng"/>
              <a:t>Beste </a:t>
            </a:r>
            <a:r>
              <a:rPr lang="nl-NL" sz="1400" u="sng" err="1"/>
              <a:t>network-path</a:t>
            </a:r>
            <a:r>
              <a:rPr lang="nl-NL" sz="1400" u="sng"/>
              <a:t> = Resultaat</a:t>
            </a:r>
          </a:p>
        </p:txBody>
      </p:sp>
      <p:sp>
        <p:nvSpPr>
          <p:cNvPr id="16" name="Pijl: rechts 15">
            <a:extLst>
              <a:ext uri="{FF2B5EF4-FFF2-40B4-BE49-F238E27FC236}">
                <a16:creationId xmlns:a16="http://schemas.microsoft.com/office/drawing/2014/main" id="{B01A8E1D-9478-3FCE-49BB-03AABFCDF17D}"/>
              </a:ext>
            </a:extLst>
          </p:cNvPr>
          <p:cNvSpPr/>
          <p:nvPr/>
        </p:nvSpPr>
        <p:spPr>
          <a:xfrm rot="10800000">
            <a:off x="6096000" y="4846975"/>
            <a:ext cx="655623" cy="46228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Pijl: rechts 17">
            <a:extLst>
              <a:ext uri="{FF2B5EF4-FFF2-40B4-BE49-F238E27FC236}">
                <a16:creationId xmlns:a16="http://schemas.microsoft.com/office/drawing/2014/main" id="{F4D5C982-7D8F-5985-1962-D7B2AD2E3881}"/>
              </a:ext>
            </a:extLst>
          </p:cNvPr>
          <p:cNvSpPr/>
          <p:nvPr/>
        </p:nvSpPr>
        <p:spPr>
          <a:xfrm rot="5400000">
            <a:off x="8907971" y="3175888"/>
            <a:ext cx="564510" cy="46228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Pijl: rechts 18">
            <a:extLst>
              <a:ext uri="{FF2B5EF4-FFF2-40B4-BE49-F238E27FC236}">
                <a16:creationId xmlns:a16="http://schemas.microsoft.com/office/drawing/2014/main" id="{D59D5954-AFD3-EA14-601C-67F57CCEE6FE}"/>
              </a:ext>
            </a:extLst>
          </p:cNvPr>
          <p:cNvSpPr/>
          <p:nvPr/>
        </p:nvSpPr>
        <p:spPr>
          <a:xfrm>
            <a:off x="5888080" y="1597222"/>
            <a:ext cx="807687" cy="46228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6114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538B9-8E8F-911A-3C41-4C1D6C948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11">
            <a:extLst>
              <a:ext uri="{FF2B5EF4-FFF2-40B4-BE49-F238E27FC236}">
                <a16:creationId xmlns:a16="http://schemas.microsoft.com/office/drawing/2014/main" id="{EE200760-8680-F8F5-49F8-5D907300E208}"/>
              </a:ext>
            </a:extLst>
          </p:cNvPr>
          <p:cNvSpPr txBox="1"/>
          <p:nvPr/>
        </p:nvSpPr>
        <p:spPr>
          <a:xfrm>
            <a:off x="5435992" y="2937690"/>
            <a:ext cx="144838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200" b="1" i="1">
                <a:solidFill>
                  <a:schemeClr val="bg1"/>
                </a:solidFill>
              </a:rPr>
              <a:t>Software</a:t>
            </a:r>
            <a:endParaRPr lang="nl-BE" sz="1200" b="1" i="1">
              <a:solidFill>
                <a:schemeClr val="bg1"/>
              </a:solidFill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FBDAD77-F1DB-B828-7A10-414EBC53C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391" y="4812219"/>
            <a:ext cx="1857427" cy="19265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Afbeelding 3">
            <a:extLst>
              <a:ext uri="{FF2B5EF4-FFF2-40B4-BE49-F238E27FC236}">
                <a16:creationId xmlns:a16="http://schemas.microsoft.com/office/drawing/2014/main" id="{09193992-0B77-AB97-34AF-85ACC551DB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t="6605" r="22661"/>
          <a:stretch>
            <a:fillRect/>
          </a:stretch>
        </p:blipFill>
        <p:spPr>
          <a:xfrm>
            <a:off x="4800933" y="119187"/>
            <a:ext cx="1806345" cy="19552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Pijl: rechts 8">
            <a:extLst>
              <a:ext uri="{FF2B5EF4-FFF2-40B4-BE49-F238E27FC236}">
                <a16:creationId xmlns:a16="http://schemas.microsoft.com/office/drawing/2014/main" id="{26E53428-84E8-4DF4-B220-BE6E6C84411F}"/>
              </a:ext>
            </a:extLst>
          </p:cNvPr>
          <p:cNvSpPr/>
          <p:nvPr/>
        </p:nvSpPr>
        <p:spPr>
          <a:xfrm rot="5400000">
            <a:off x="4685772" y="1577871"/>
            <a:ext cx="1955218" cy="369692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b="1" err="1">
                <a:solidFill>
                  <a:schemeClr val="tx2"/>
                </a:solidFill>
              </a:rPr>
              <a:t>Aligner</a:t>
            </a:r>
            <a:endParaRPr lang="nl-NL" b="1">
              <a:solidFill>
                <a:schemeClr val="tx2"/>
              </a:solidFill>
            </a:endParaRPr>
          </a:p>
          <a:p>
            <a:pPr algn="ctr"/>
            <a:r>
              <a:rPr lang="nl-NL" b="1" err="1">
                <a:solidFill>
                  <a:schemeClr val="tx2"/>
                </a:solidFill>
              </a:rPr>
              <a:t>Geometry</a:t>
            </a:r>
            <a:endParaRPr lang="nl-NL" b="1">
              <a:solidFill>
                <a:schemeClr val="tx2"/>
              </a:solidFill>
            </a:endParaRPr>
          </a:p>
          <a:p>
            <a:pPr algn="ctr"/>
            <a:r>
              <a:rPr lang="nl-NL" b="1">
                <a:solidFill>
                  <a:schemeClr val="tx2"/>
                </a:solidFill>
              </a:rPr>
              <a:t>Processor</a:t>
            </a:r>
            <a:endParaRPr lang="nl-BE" b="1">
              <a:solidFill>
                <a:schemeClr val="tx2"/>
              </a:solidFill>
            </a:endParaRPr>
          </a:p>
        </p:txBody>
      </p:sp>
      <p:sp>
        <p:nvSpPr>
          <p:cNvPr id="10" name="Tekstvak 10">
            <a:extLst>
              <a:ext uri="{FF2B5EF4-FFF2-40B4-BE49-F238E27FC236}">
                <a16:creationId xmlns:a16="http://schemas.microsoft.com/office/drawing/2014/main" id="{2C91A18D-B867-1202-C8DD-E2FFBD8291BE}"/>
              </a:ext>
            </a:extLst>
          </p:cNvPr>
          <p:cNvSpPr txBox="1"/>
          <p:nvPr/>
        </p:nvSpPr>
        <p:spPr>
          <a:xfrm>
            <a:off x="5704104" y="6506060"/>
            <a:ext cx="27031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1200" b="1" i="1"/>
              <a:t>OUTPUT</a:t>
            </a:r>
            <a:endParaRPr lang="nl-BE" sz="1200" b="1" i="1"/>
          </a:p>
        </p:txBody>
      </p:sp>
      <p:sp>
        <p:nvSpPr>
          <p:cNvPr id="11" name="Pijl: gekromd rechts 10">
            <a:extLst>
              <a:ext uri="{FF2B5EF4-FFF2-40B4-BE49-F238E27FC236}">
                <a16:creationId xmlns:a16="http://schemas.microsoft.com/office/drawing/2014/main" id="{466DD651-D175-670F-A26B-A5E9A17F57BD}"/>
              </a:ext>
            </a:extLst>
          </p:cNvPr>
          <p:cNvSpPr/>
          <p:nvPr/>
        </p:nvSpPr>
        <p:spPr>
          <a:xfrm>
            <a:off x="2781341" y="1047385"/>
            <a:ext cx="1651819" cy="4763230"/>
          </a:xfrm>
          <a:prstGeom prst="curv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sp>
        <p:nvSpPr>
          <p:cNvPr id="5" name="Tekstvak 10">
            <a:extLst>
              <a:ext uri="{FF2B5EF4-FFF2-40B4-BE49-F238E27FC236}">
                <a16:creationId xmlns:a16="http://schemas.microsoft.com/office/drawing/2014/main" id="{F51A0A89-15DC-343C-9D90-DE6676DC8C24}"/>
              </a:ext>
            </a:extLst>
          </p:cNvPr>
          <p:cNvSpPr txBox="1"/>
          <p:nvPr/>
        </p:nvSpPr>
        <p:spPr>
          <a:xfrm>
            <a:off x="6042979" y="165353"/>
            <a:ext cx="270319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1200" b="1" i="1"/>
              <a:t>INPUTGEOMETRIE &amp; </a:t>
            </a:r>
          </a:p>
          <a:p>
            <a:pPr algn="ctr"/>
            <a:r>
              <a:rPr lang="nl-NL" sz="1200" b="1" i="1"/>
              <a:t>REFERENTIELAAG</a:t>
            </a:r>
            <a:endParaRPr lang="nl-BE" sz="1200" b="1" i="1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FEB87B7D-54F1-2239-0B53-E04F11C0527C}"/>
              </a:ext>
            </a:extLst>
          </p:cNvPr>
          <p:cNvSpPr txBox="1"/>
          <p:nvPr/>
        </p:nvSpPr>
        <p:spPr>
          <a:xfrm>
            <a:off x="249023" y="2337525"/>
            <a:ext cx="335822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u="sng" err="1"/>
              <a:t>Polygon-to-Polygon</a:t>
            </a:r>
            <a:r>
              <a:rPr lang="nl-NL" b="1" u="sng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/>
              <a:t>Gebaseerd op: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/>
              <a:t>relevante zones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/>
              <a:t>Intersecties en verschillen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b="1"/>
              <a:t>Snel</a:t>
            </a:r>
            <a:endParaRPr lang="nl-BE" b="1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2CDA59E2-ECC1-E500-2AD2-498FCCFF8104}"/>
              </a:ext>
            </a:extLst>
          </p:cNvPr>
          <p:cNvSpPr txBox="1"/>
          <p:nvPr/>
        </p:nvSpPr>
        <p:spPr>
          <a:xfrm>
            <a:off x="5656390" y="2388528"/>
            <a:ext cx="966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err="1">
                <a:solidFill>
                  <a:srgbClr val="FF0000"/>
                </a:solidFill>
              </a:rPr>
              <a:t>distance</a:t>
            </a:r>
            <a:endParaRPr lang="nl-B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074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E140F3-3E25-226E-DA63-9526CEC39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454" y="197162"/>
            <a:ext cx="3498053" cy="578214"/>
          </a:xfrm>
        </p:spPr>
        <p:txBody>
          <a:bodyPr/>
          <a:lstStyle/>
          <a:p>
            <a:r>
              <a:rPr lang="nl-NL" err="1"/>
              <a:t>Alignment</a:t>
            </a:r>
            <a:r>
              <a:rPr lang="nl-NL"/>
              <a:t>-algoritme</a:t>
            </a:r>
            <a:br>
              <a:rPr lang="nl-NL"/>
            </a:br>
            <a:r>
              <a:rPr lang="nl-NL"/>
              <a:t>(</a:t>
            </a:r>
            <a:r>
              <a:rPr lang="nl-NL" err="1"/>
              <a:t>Polygon-to-Polygon</a:t>
            </a:r>
            <a:r>
              <a:rPr lang="nl-NL"/>
              <a:t>)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695F53F-92A5-8943-8A8B-95A54F95A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702" y="6434807"/>
            <a:ext cx="5907025" cy="452062"/>
          </a:xfrm>
        </p:spPr>
        <p:txBody>
          <a:bodyPr>
            <a:normAutofit/>
          </a:bodyPr>
          <a:lstStyle/>
          <a:p>
            <a:r>
              <a:rPr lang="nl-NL" sz="1200"/>
              <a:t>Artikel: </a:t>
            </a:r>
            <a:r>
              <a:rPr lang="nl-NL" sz="1200">
                <a:latin typeface="Plus Jakarta Sans"/>
                <a:cs typeface="Plus Jakarta Sans"/>
                <a:hlinkClick r:id="rId2"/>
              </a:rPr>
              <a:t>https://doi.org/10.55465/SXCW6218</a:t>
            </a:r>
            <a:r>
              <a:rPr lang="nl-NL" sz="1200">
                <a:latin typeface="Plus Jakarta Sans"/>
                <a:cs typeface="Plus Jakarta Sans"/>
              </a:rPr>
              <a:t> </a:t>
            </a:r>
          </a:p>
          <a:p>
            <a:endParaRPr lang="nl-BE" sz="120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402C42A-8B2A-C092-249C-AC5212C63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486" y="197162"/>
            <a:ext cx="7198130" cy="544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 yellow rectangle with blue dots and pink numbers&#10;&#10;Description automatically generated, Afbeelding">
            <a:extLst>
              <a:ext uri="{FF2B5EF4-FFF2-40B4-BE49-F238E27FC236}">
                <a16:creationId xmlns:a16="http://schemas.microsoft.com/office/drawing/2014/main" id="{F4B59B15-3FD2-EC8E-FB9C-88C032EDF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0" y="1232876"/>
            <a:ext cx="3116959" cy="28069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4E77211F-1771-7468-5BD7-B0C4DF8B1A30}"/>
              </a:ext>
            </a:extLst>
          </p:cNvPr>
          <p:cNvSpPr/>
          <p:nvPr/>
        </p:nvSpPr>
        <p:spPr>
          <a:xfrm>
            <a:off x="4919472" y="1388661"/>
            <a:ext cx="1472184" cy="301752"/>
          </a:xfrm>
          <a:prstGeom prst="round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B7636753-EE97-D02A-3925-1A050064CE1F}"/>
              </a:ext>
            </a:extLst>
          </p:cNvPr>
          <p:cNvSpPr txBox="1">
            <a:spLocks/>
          </p:cNvSpPr>
          <p:nvPr/>
        </p:nvSpPr>
        <p:spPr>
          <a:xfrm>
            <a:off x="4901184" y="5650378"/>
            <a:ext cx="5907025" cy="1096284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0" tIns="45720" rIns="0" bIns="45720" rtlCol="0" anchor="t">
            <a:norm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2000" b="1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1pPr>
            <a:lvl2pPr marL="630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2pPr>
            <a:lvl3pPr marL="954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21004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655" indent="-287655"/>
            <a:r>
              <a:rPr lang="nl-NL" sz="1200"/>
              <a:t>“Relevante afstand”:</a:t>
            </a:r>
            <a:endParaRPr lang="en-US"/>
          </a:p>
          <a:p>
            <a:pPr marL="630555" lvl="1"/>
            <a:r>
              <a:rPr lang="nl-NL" sz="1200">
                <a:latin typeface="Plus Jakarta Sans"/>
                <a:cs typeface="Plus Jakarta Sans"/>
              </a:rPr>
              <a:t>Afstand die gebruikt wordt om te bepalen welke zones in resulterende geometrie worden opgenomen of uitgesloten</a:t>
            </a:r>
          </a:p>
          <a:p>
            <a:pPr marL="630555" lvl="1"/>
            <a:r>
              <a:rPr lang="nl-NL" sz="1200"/>
              <a:t>~Maximale afstand dat resulterende geometrie mag wijzigen </a:t>
            </a:r>
            <a:endParaRPr lang="nl-BE" sz="120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9E8BDB55-EF9B-D049-F522-7C90F6A2D0FF}"/>
              </a:ext>
            </a:extLst>
          </p:cNvPr>
          <p:cNvSpPr txBox="1"/>
          <p:nvPr/>
        </p:nvSpPr>
        <p:spPr>
          <a:xfrm>
            <a:off x="405384" y="4222981"/>
            <a:ext cx="349805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>
                <a:solidFill>
                  <a:schemeClr val="tx2">
                    <a:lumMod val="95000"/>
                    <a:lumOff val="5000"/>
                  </a:schemeClr>
                </a:solidFill>
              </a:rPr>
              <a:t>RELEVANT =</a:t>
            </a:r>
          </a:p>
          <a:p>
            <a:r>
              <a:rPr lang="nl-BE" sz="1800">
                <a:solidFill>
                  <a:schemeClr val="tx2">
                    <a:lumMod val="95000"/>
                    <a:lumOff val="5000"/>
                  </a:schemeClr>
                </a:solidFill>
              </a:rPr>
              <a:t> ...</a:t>
            </a:r>
            <a:r>
              <a:rPr lang="nl-BE" sz="1800" b="1">
                <a:solidFill>
                  <a:schemeClr val="tx2">
                    <a:lumMod val="95000"/>
                    <a:lumOff val="5000"/>
                  </a:schemeClr>
                </a:solidFill>
              </a:rPr>
              <a:t>'belangrijk’</a:t>
            </a:r>
            <a:r>
              <a:rPr lang="nl-BE" sz="1800">
                <a:solidFill>
                  <a:schemeClr val="tx2">
                    <a:lumMod val="95000"/>
                    <a:lumOff val="5000"/>
                  </a:schemeClr>
                </a:solidFill>
              </a:rPr>
              <a:t>, 'ter zake dienend' (in een bepaald verband).</a:t>
            </a:r>
            <a:br>
              <a:rPr lang="en-BE" sz="1800">
                <a:solidFill>
                  <a:schemeClr val="tx2">
                    <a:lumMod val="95000"/>
                    <a:lumOff val="5000"/>
                  </a:schemeClr>
                </a:solidFill>
              </a:rPr>
            </a:br>
            <a:r>
              <a:rPr lang="nl-BE" sz="1800">
                <a:solidFill>
                  <a:schemeClr val="tx2">
                    <a:lumMod val="95000"/>
                    <a:lumOff val="5000"/>
                  </a:schemeClr>
                </a:solidFill>
              </a:rPr>
              <a:t>Relevant verwijst kortom naar een inhoudelijke bijdrage: een bijdrage die '</a:t>
            </a:r>
            <a:r>
              <a:rPr lang="nl-BE" sz="1800" b="1">
                <a:solidFill>
                  <a:schemeClr val="tx2">
                    <a:lumMod val="95000"/>
                    <a:lumOff val="5000"/>
                  </a:schemeClr>
                </a:solidFill>
              </a:rPr>
              <a:t>ertoe doet</a:t>
            </a:r>
            <a:r>
              <a:rPr lang="nl-BE" sz="1800">
                <a:solidFill>
                  <a:schemeClr val="tx2">
                    <a:lumMod val="95000"/>
                    <a:lumOff val="5000"/>
                  </a:schemeClr>
                </a:solidFill>
              </a:rPr>
              <a:t>'...</a:t>
            </a:r>
            <a:endParaRPr lang="nl-BE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43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05591-4513-E959-76D6-06C727868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F87348D-D913-A33E-752E-918701713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785" y="1161097"/>
            <a:ext cx="7391215" cy="453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 yellow rectangle with blue dots and pink numbers&#10;&#10;Description automatically generated, Afbeelding">
            <a:extLst>
              <a:ext uri="{FF2B5EF4-FFF2-40B4-BE49-F238E27FC236}">
                <a16:creationId xmlns:a16="http://schemas.microsoft.com/office/drawing/2014/main" id="{EC29925C-913B-C668-0F5F-3DF1548BB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28" y="1935952"/>
            <a:ext cx="3116959" cy="28069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7A384820-E169-8CD8-3D1E-2ED78769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82" y="267380"/>
            <a:ext cx="3498053" cy="578214"/>
          </a:xfrm>
        </p:spPr>
        <p:txBody>
          <a:bodyPr/>
          <a:lstStyle/>
          <a:p>
            <a:pPr algn="ctr"/>
            <a:r>
              <a:rPr lang="nl-NL" err="1"/>
              <a:t>Alignment</a:t>
            </a:r>
            <a:r>
              <a:rPr lang="nl-NL"/>
              <a:t>-algoritme</a:t>
            </a:r>
            <a:br>
              <a:rPr lang="nl-NL"/>
            </a:br>
            <a:r>
              <a:rPr lang="nl-NL"/>
              <a:t>(</a:t>
            </a:r>
            <a:r>
              <a:rPr lang="nl-NL" err="1"/>
              <a:t>Polygon-to-Polygon</a:t>
            </a:r>
            <a:r>
              <a:rPr lang="nl-NL"/>
              <a:t>)</a:t>
            </a:r>
            <a:endParaRPr lang="nl-BE"/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F5F20773-EA7E-91F8-1655-8C2421DBF86C}"/>
              </a:ext>
            </a:extLst>
          </p:cNvPr>
          <p:cNvSpPr txBox="1">
            <a:spLocks/>
          </p:cNvSpPr>
          <p:nvPr/>
        </p:nvSpPr>
        <p:spPr>
          <a:xfrm>
            <a:off x="188975" y="6405938"/>
            <a:ext cx="5907025" cy="4520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2000" b="1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1pPr>
            <a:lvl2pPr marL="630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2pPr>
            <a:lvl3pPr marL="954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21004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000"/>
              <a:t>Article (dutch): </a:t>
            </a:r>
            <a:r>
              <a:rPr lang="nl-NL" sz="1000">
                <a:latin typeface="Plus Jakarta Sans"/>
                <a:cs typeface="Plus Jakarta Sans"/>
                <a:hlinkClick r:id="rId7"/>
              </a:rPr>
              <a:t>https://doi.org/10.55465/SXCW6218</a:t>
            </a:r>
            <a:r>
              <a:rPr lang="nl-NL" sz="1000">
                <a:latin typeface="Plus Jakarta Sans"/>
                <a:cs typeface="Plus Jakarta Sans"/>
              </a:rPr>
              <a:t> </a:t>
            </a:r>
          </a:p>
          <a:p>
            <a:endParaRPr lang="nl-BE" sz="100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F34AA59E-72CE-DD09-7D1B-D2033FABBE1A}"/>
              </a:ext>
            </a:extLst>
          </p:cNvPr>
          <p:cNvSpPr txBox="1"/>
          <p:nvPr/>
        </p:nvSpPr>
        <p:spPr>
          <a:xfrm>
            <a:off x="4881028" y="356432"/>
            <a:ext cx="85232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000" b="1"/>
              <a:t>“Relevant zones”: Relevant intersecties &amp; relevante verschillen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3ACC0D0-2132-F0C7-6DF6-B57FE01E02E8}"/>
              </a:ext>
            </a:extLst>
          </p:cNvPr>
          <p:cNvSpPr txBox="1"/>
          <p:nvPr/>
        </p:nvSpPr>
        <p:spPr>
          <a:xfrm>
            <a:off x="8188036" y="1935952"/>
            <a:ext cx="14013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b="1"/>
              <a:t>-Relevant </a:t>
            </a:r>
            <a:r>
              <a:rPr lang="nl-NL" sz="1100" b="1" err="1"/>
              <a:t>distance</a:t>
            </a:r>
            <a:r>
              <a:rPr lang="nl-NL" sz="1100" b="1"/>
              <a:t>/2</a:t>
            </a:r>
            <a:endParaRPr lang="nl-BE" sz="1100" b="1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EDE35DE2-F650-9B6E-1839-490267ECEE2F}"/>
              </a:ext>
            </a:extLst>
          </p:cNvPr>
          <p:cNvSpPr txBox="1"/>
          <p:nvPr/>
        </p:nvSpPr>
        <p:spPr>
          <a:xfrm>
            <a:off x="8039100" y="5236798"/>
            <a:ext cx="14013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b="1"/>
              <a:t>-Relevant </a:t>
            </a:r>
            <a:r>
              <a:rPr lang="nl-NL" sz="1100" b="1" err="1"/>
              <a:t>distance</a:t>
            </a:r>
            <a:r>
              <a:rPr lang="nl-NL" sz="1100" b="1"/>
              <a:t>/2</a:t>
            </a:r>
            <a:endParaRPr lang="nl-BE" sz="1100" b="1"/>
          </a:p>
        </p:txBody>
      </p:sp>
    </p:spTree>
    <p:extLst>
      <p:ext uri="{BB962C8B-B14F-4D97-AF65-F5344CB8AC3E}">
        <p14:creationId xmlns:p14="http://schemas.microsoft.com/office/powerpoint/2010/main" val="40824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irkel: leeg 8">
            <a:extLst>
              <a:ext uri="{FF2B5EF4-FFF2-40B4-BE49-F238E27FC236}">
                <a16:creationId xmlns:a16="http://schemas.microsoft.com/office/drawing/2014/main" id="{A6D969C4-7561-94A9-7E93-5A14064CEEBF}"/>
              </a:ext>
            </a:extLst>
          </p:cNvPr>
          <p:cNvSpPr/>
          <p:nvPr/>
        </p:nvSpPr>
        <p:spPr>
          <a:xfrm>
            <a:off x="8489398" y="3219303"/>
            <a:ext cx="3275192" cy="3290937"/>
          </a:xfrm>
          <a:prstGeom prst="donu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7B81E0E-CF46-884A-24B3-A3F9EC0CC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491" y="347759"/>
            <a:ext cx="3510936" cy="2172364"/>
          </a:xfrm>
        </p:spPr>
        <p:txBody>
          <a:bodyPr/>
          <a:lstStyle/>
          <a:p>
            <a:pPr algn="ctr"/>
            <a:r>
              <a:rPr lang="nl-NL"/>
              <a:t>“</a:t>
            </a:r>
            <a:r>
              <a:rPr lang="nl-NL" err="1"/>
              <a:t>brdrQ</a:t>
            </a:r>
            <a:r>
              <a:rPr lang="nl-NL"/>
              <a:t>-workshop”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2A109D9-9521-958C-5C72-5632DE8E2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47759"/>
            <a:ext cx="7442146" cy="6393313"/>
          </a:xfrm>
        </p:spPr>
        <p:txBody>
          <a:bodyPr vert="horz" lIns="0" tIns="45720" rIns="0" bIns="45720" rtlCol="0" anchor="t">
            <a:normAutofit/>
          </a:bodyPr>
          <a:lstStyle/>
          <a:p>
            <a:pPr marL="287655" indent="-287655"/>
            <a:r>
              <a:rPr lang="nl-NL"/>
              <a:t>‘Tour de </a:t>
            </a:r>
            <a:r>
              <a:rPr lang="nl-NL" err="1"/>
              <a:t>table</a:t>
            </a:r>
            <a:r>
              <a:rPr lang="nl-NL"/>
              <a:t>’</a:t>
            </a:r>
            <a:endParaRPr lang="en-US"/>
          </a:p>
          <a:p>
            <a:pPr marL="630555" lvl="1"/>
            <a:r>
              <a:rPr lang="nl-NL"/>
              <a:t>Wie, lokaal bestuur, functie?</a:t>
            </a:r>
          </a:p>
          <a:p>
            <a:pPr marL="630555" lvl="1"/>
            <a:r>
              <a:rPr lang="nl-NL">
                <a:latin typeface="Plus Jakarta Sans"/>
                <a:cs typeface="Plus Jakarta Sans"/>
              </a:rPr>
              <a:t>Ervaring met </a:t>
            </a:r>
            <a:r>
              <a:rPr lang="nl-NL" err="1">
                <a:latin typeface="Plus Jakarta Sans"/>
                <a:cs typeface="Plus Jakarta Sans"/>
              </a:rPr>
              <a:t>brdrQ</a:t>
            </a:r>
            <a:r>
              <a:rPr lang="nl-NL">
                <a:latin typeface="Plus Jakarta Sans"/>
                <a:cs typeface="Plus Jakarta Sans"/>
              </a:rPr>
              <a:t>?</a:t>
            </a:r>
          </a:p>
          <a:p>
            <a:pPr marL="630555" lvl="1"/>
            <a:r>
              <a:rPr lang="nl-NL"/>
              <a:t>Verwachtingen?</a:t>
            </a:r>
          </a:p>
          <a:p>
            <a:pPr marL="0" indent="0">
              <a:buNone/>
            </a:pPr>
            <a:endParaRPr lang="nl-NL"/>
          </a:p>
          <a:p>
            <a:pPr marL="287655" indent="-287655"/>
            <a:r>
              <a:rPr lang="nl-NL"/>
              <a:t>Verwachtingen:</a:t>
            </a:r>
          </a:p>
          <a:p>
            <a:pPr marL="954405" lvl="2"/>
            <a:endParaRPr lang="nl-BE"/>
          </a:p>
        </p:txBody>
      </p:sp>
      <p:pic>
        <p:nvPicPr>
          <p:cNvPr id="3078" name="Picture 6" descr="Plugin icon">
            <a:extLst>
              <a:ext uri="{FF2B5EF4-FFF2-40B4-BE49-F238E27FC236}">
                <a16:creationId xmlns:a16="http://schemas.microsoft.com/office/drawing/2014/main" id="{A66D6ACB-C2FD-4FEC-FEA4-2AE39A602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163" y="1089905"/>
            <a:ext cx="1169717" cy="112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A72F0A7-84BE-3CB7-B611-16C8932E4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55" y="1176874"/>
            <a:ext cx="1100376" cy="105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EF7D3BD4-AE02-5B43-558F-3CEEB4656736}"/>
              </a:ext>
            </a:extLst>
          </p:cNvPr>
          <p:cNvSpPr txBox="1"/>
          <p:nvPr/>
        </p:nvSpPr>
        <p:spPr>
          <a:xfrm>
            <a:off x="8489398" y="4147261"/>
            <a:ext cx="32751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err="1"/>
              <a:t>brdrQ</a:t>
            </a:r>
            <a:r>
              <a:rPr lang="nl-NL"/>
              <a:t> als </a:t>
            </a:r>
          </a:p>
          <a:p>
            <a:pPr algn="ctr"/>
            <a:r>
              <a:rPr lang="nl-NL" b="1"/>
              <a:t>ondersteuningstool</a:t>
            </a:r>
            <a:r>
              <a:rPr lang="nl-NL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/>
              <a:t>Werklast verminderen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/>
              <a:t>Focus op complexere gevallen</a:t>
            </a:r>
            <a:endParaRPr lang="nl-BE"/>
          </a:p>
        </p:txBody>
      </p:sp>
      <p:sp>
        <p:nvSpPr>
          <p:cNvPr id="6" name="Niet toegestaan-symbool 5">
            <a:extLst>
              <a:ext uri="{FF2B5EF4-FFF2-40B4-BE49-F238E27FC236}">
                <a16:creationId xmlns:a16="http://schemas.microsoft.com/office/drawing/2014/main" id="{4E1BBDDC-1ADD-ACBC-A73C-AA126C2DAF78}"/>
              </a:ext>
            </a:extLst>
          </p:cNvPr>
          <p:cNvSpPr/>
          <p:nvPr/>
        </p:nvSpPr>
        <p:spPr>
          <a:xfrm>
            <a:off x="5114274" y="3753139"/>
            <a:ext cx="2266130" cy="1988574"/>
          </a:xfrm>
          <a:prstGeom prst="noSmoking">
            <a:avLst/>
          </a:prstGeom>
          <a:solidFill>
            <a:srgbClr val="F29C9C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53C696A1-A28C-2D60-7A54-0E1EE346498A}"/>
              </a:ext>
            </a:extLst>
          </p:cNvPr>
          <p:cNvSpPr txBox="1"/>
          <p:nvPr/>
        </p:nvSpPr>
        <p:spPr>
          <a:xfrm>
            <a:off x="5311624" y="4495439"/>
            <a:ext cx="2012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err="1"/>
              <a:t>brdrQ</a:t>
            </a:r>
            <a:r>
              <a:rPr lang="nl-NL"/>
              <a:t> ‘lost alles op’</a:t>
            </a:r>
            <a:endParaRPr lang="nl-BE"/>
          </a:p>
        </p:txBody>
      </p:sp>
      <p:pic>
        <p:nvPicPr>
          <p:cNvPr id="1056" name="Afbeelding 1055">
            <a:extLst>
              <a:ext uri="{FF2B5EF4-FFF2-40B4-BE49-F238E27FC236}">
                <a16:creationId xmlns:a16="http://schemas.microsoft.com/office/drawing/2014/main" id="{8310647A-F3EC-EDF9-298A-D5304DE116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982" t="18841" r="29798" b="1988"/>
          <a:stretch>
            <a:fillRect/>
          </a:stretch>
        </p:blipFill>
        <p:spPr>
          <a:xfrm>
            <a:off x="540775" y="2768733"/>
            <a:ext cx="3190584" cy="3885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7BA40607-4DB4-10C0-9754-3CDEABF4511D}"/>
              </a:ext>
            </a:extLst>
          </p:cNvPr>
          <p:cNvSpPr txBox="1"/>
          <p:nvPr/>
        </p:nvSpPr>
        <p:spPr>
          <a:xfrm>
            <a:off x="173486" y="6279408"/>
            <a:ext cx="178203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nl-NL" sz="1200" b="1">
                <a:solidFill>
                  <a:srgbClr val="FF0000"/>
                </a:solidFill>
              </a:rPr>
              <a:t>PERCELEN 2022</a:t>
            </a:r>
          </a:p>
          <a:p>
            <a:r>
              <a:rPr lang="nl-NL" sz="1200" b="1"/>
              <a:t>PECELEN 2026 (ACTUEEL)</a:t>
            </a:r>
            <a:endParaRPr lang="nl-BE" sz="1200" b="1"/>
          </a:p>
        </p:txBody>
      </p:sp>
    </p:spTree>
    <p:extLst>
      <p:ext uri="{BB962C8B-B14F-4D97-AF65-F5344CB8AC3E}">
        <p14:creationId xmlns:p14="http://schemas.microsoft.com/office/powerpoint/2010/main" val="343255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6" grpId="0" animBg="1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0E136-8FEE-9D53-70DE-F723B245B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EE8B6E4F-44F0-5886-DF24-EF618021A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82" y="267380"/>
            <a:ext cx="3498053" cy="578214"/>
          </a:xfrm>
        </p:spPr>
        <p:txBody>
          <a:bodyPr/>
          <a:lstStyle/>
          <a:p>
            <a:pPr algn="ctr"/>
            <a:r>
              <a:rPr lang="nl-NL" err="1"/>
              <a:t>Alignment</a:t>
            </a:r>
            <a:r>
              <a:rPr lang="nl-NL"/>
              <a:t>-algoritme</a:t>
            </a:r>
            <a:br>
              <a:rPr lang="nl-NL"/>
            </a:br>
            <a:r>
              <a:rPr lang="nl-NL"/>
              <a:t>(</a:t>
            </a:r>
            <a:r>
              <a:rPr lang="nl-NL" err="1"/>
              <a:t>Polygon-to-Polygon</a:t>
            </a:r>
            <a:r>
              <a:rPr lang="nl-NL"/>
              <a:t>)</a:t>
            </a:r>
            <a:endParaRPr lang="nl-BE"/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C1A3FC12-3954-8917-6DEE-859E7A3987FD}"/>
              </a:ext>
            </a:extLst>
          </p:cNvPr>
          <p:cNvSpPr txBox="1">
            <a:spLocks/>
          </p:cNvSpPr>
          <p:nvPr/>
        </p:nvSpPr>
        <p:spPr>
          <a:xfrm>
            <a:off x="188975" y="6405938"/>
            <a:ext cx="5907025" cy="4520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b="1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1pPr>
            <a:lvl2pPr marL="630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2pPr>
            <a:lvl3pPr marL="954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21004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000"/>
              <a:t>Article (dutch): </a:t>
            </a:r>
            <a:r>
              <a:rPr lang="nl-NL" sz="1000">
                <a:latin typeface="Plus Jakarta Sans"/>
                <a:cs typeface="Plus Jakarta Sans"/>
                <a:hlinkClick r:id="rId5"/>
              </a:rPr>
              <a:t>https://doi.org/10.55465/SXCW6218</a:t>
            </a:r>
            <a:r>
              <a:rPr lang="nl-NL" sz="1000">
                <a:latin typeface="Plus Jakarta Sans"/>
                <a:cs typeface="Plus Jakarta Sans"/>
              </a:rPr>
              <a:t> </a:t>
            </a:r>
          </a:p>
          <a:p>
            <a:endParaRPr lang="nl-BE" sz="100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5874529A-0AE2-5A90-4040-C6FE51FC3ED3}"/>
              </a:ext>
            </a:extLst>
          </p:cNvPr>
          <p:cNvSpPr txBox="1"/>
          <p:nvPr/>
        </p:nvSpPr>
        <p:spPr>
          <a:xfrm>
            <a:off x="4881028" y="356432"/>
            <a:ext cx="85232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000" b="1"/>
              <a:t>“Relevant zones”: Relevant intersecties &amp; relevante verschillen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964853D0-3176-926B-DA32-01CE6A6F2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607" y="1253991"/>
            <a:ext cx="9000308" cy="517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107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al 9">
            <a:extLst>
              <a:ext uri="{FF2B5EF4-FFF2-40B4-BE49-F238E27FC236}">
                <a16:creationId xmlns:a16="http://schemas.microsoft.com/office/drawing/2014/main" id="{90E5D9D8-F27F-6031-67F5-D33F2AC2F34A}"/>
              </a:ext>
            </a:extLst>
          </p:cNvPr>
          <p:cNvSpPr/>
          <p:nvPr/>
        </p:nvSpPr>
        <p:spPr>
          <a:xfrm>
            <a:off x="8083296" y="210312"/>
            <a:ext cx="1591056" cy="484632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8FEDBF55-0D8F-A5CC-C3E5-0CC162648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98" y="2020525"/>
            <a:ext cx="4500303" cy="18319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Arrow: Right 3">
            <a:extLst>
              <a:ext uri="{FF2B5EF4-FFF2-40B4-BE49-F238E27FC236}">
                <a16:creationId xmlns:a16="http://schemas.microsoft.com/office/drawing/2014/main" id="{53E3E655-136D-0B81-F60D-E00D439F1177}"/>
              </a:ext>
            </a:extLst>
          </p:cNvPr>
          <p:cNvSpPr/>
          <p:nvPr/>
        </p:nvSpPr>
        <p:spPr>
          <a:xfrm rot="20043183">
            <a:off x="4996176" y="1152939"/>
            <a:ext cx="2169898" cy="94314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2">
                    <a:lumMod val="95000"/>
                    <a:lumOff val="5000"/>
                  </a:schemeClr>
                </a:solidFill>
              </a:rPr>
              <a:t> Relevant distance</a:t>
            </a:r>
          </a:p>
          <a:p>
            <a:pPr algn="ctr"/>
            <a:r>
              <a:rPr lang="en-US">
                <a:solidFill>
                  <a:schemeClr val="tx2">
                    <a:lumMod val="95000"/>
                    <a:lumOff val="5000"/>
                  </a:schemeClr>
                </a:solidFill>
              </a:rPr>
              <a:t>0,6 m</a:t>
            </a:r>
          </a:p>
        </p:txBody>
      </p:sp>
      <p:sp>
        <p:nvSpPr>
          <p:cNvPr id="22" name="Arrow: Right 3">
            <a:extLst>
              <a:ext uri="{FF2B5EF4-FFF2-40B4-BE49-F238E27FC236}">
                <a16:creationId xmlns:a16="http://schemas.microsoft.com/office/drawing/2014/main" id="{BDD3FB94-4C2A-6618-2DE7-B367848F74BB}"/>
              </a:ext>
            </a:extLst>
          </p:cNvPr>
          <p:cNvSpPr/>
          <p:nvPr/>
        </p:nvSpPr>
        <p:spPr>
          <a:xfrm>
            <a:off x="5038263" y="2506363"/>
            <a:ext cx="2148713" cy="97631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Relevant distance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0,8 m</a:t>
            </a:r>
          </a:p>
        </p:txBody>
      </p:sp>
      <p:sp>
        <p:nvSpPr>
          <p:cNvPr id="23" name="Arrow: Right 3">
            <a:extLst>
              <a:ext uri="{FF2B5EF4-FFF2-40B4-BE49-F238E27FC236}">
                <a16:creationId xmlns:a16="http://schemas.microsoft.com/office/drawing/2014/main" id="{86E56B0B-7E79-C7F7-BE7E-B1D5FABAB412}"/>
              </a:ext>
            </a:extLst>
          </p:cNvPr>
          <p:cNvSpPr/>
          <p:nvPr/>
        </p:nvSpPr>
        <p:spPr>
          <a:xfrm rot="2043466">
            <a:off x="4871747" y="4001858"/>
            <a:ext cx="2164446" cy="101314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Relevant distance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(&gt;) 1,0 m </a:t>
            </a: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880FC1BA-38FA-F8BB-015A-5F2156BB9E4D}"/>
              </a:ext>
            </a:extLst>
          </p:cNvPr>
          <p:cNvSpPr txBox="1"/>
          <p:nvPr/>
        </p:nvSpPr>
        <p:spPr>
          <a:xfrm>
            <a:off x="39688" y="3938738"/>
            <a:ext cx="468127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/>
            </a:br>
            <a:r>
              <a:rPr lang="en-US" err="1"/>
              <a:t>Relevantie</a:t>
            </a:r>
            <a:r>
              <a:rPr lang="en-US"/>
              <a:t> = data/business </a:t>
            </a:r>
            <a:r>
              <a:rPr lang="en-US" err="1"/>
              <a:t>afhankelijk</a:t>
            </a:r>
            <a:r>
              <a:rPr lang="en-US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Dataset </a:t>
            </a:r>
            <a:r>
              <a:rPr lang="en-US" err="1"/>
              <a:t>geschiedenis</a:t>
            </a:r>
            <a:r>
              <a:rPr lang="en-US"/>
              <a:t> (oud/jong)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Oorspronkelijke</a:t>
            </a:r>
            <a:r>
              <a:rPr lang="en-US"/>
              <a:t> </a:t>
            </a:r>
            <a:r>
              <a:rPr lang="en-US" err="1"/>
              <a:t>bron</a:t>
            </a:r>
            <a:r>
              <a:rPr lang="en-US"/>
              <a:t> van </a:t>
            </a:r>
            <a:r>
              <a:rPr lang="en-US" err="1"/>
              <a:t>geometrie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Details van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accuraatheid</a:t>
            </a:r>
            <a:r>
              <a:rPr lang="en-US"/>
              <a:t>/</a:t>
            </a:r>
            <a:r>
              <a:rPr lang="en-US" err="1"/>
              <a:t>precisie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…</a:t>
            </a:r>
            <a:endParaRPr lang="nl-NL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6" name="Afbeelding 25">
            <a:extLst>
              <a:ext uri="{FF2B5EF4-FFF2-40B4-BE49-F238E27FC236}">
                <a16:creationId xmlns:a16="http://schemas.microsoft.com/office/drawing/2014/main" id="{729B6603-E0CB-9088-C69A-15331D297C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88" t="5317" r="1558" b="4765"/>
          <a:stretch/>
        </p:blipFill>
        <p:spPr>
          <a:xfrm>
            <a:off x="7425918" y="309245"/>
            <a:ext cx="3656860" cy="1455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Ovaal 11">
            <a:extLst>
              <a:ext uri="{FF2B5EF4-FFF2-40B4-BE49-F238E27FC236}">
                <a16:creationId xmlns:a16="http://schemas.microsoft.com/office/drawing/2014/main" id="{C320ECC0-21DB-2C5E-B958-84E35EFBAEC9}"/>
              </a:ext>
            </a:extLst>
          </p:cNvPr>
          <p:cNvSpPr/>
          <p:nvPr/>
        </p:nvSpPr>
        <p:spPr>
          <a:xfrm>
            <a:off x="7047896" y="241078"/>
            <a:ext cx="1748632" cy="40608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8" name="Afbeelding 27">
            <a:extLst>
              <a:ext uri="{FF2B5EF4-FFF2-40B4-BE49-F238E27FC236}">
                <a16:creationId xmlns:a16="http://schemas.microsoft.com/office/drawing/2014/main" id="{9BF75A2F-1145-6567-44A3-42CF585DC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592" y="2401066"/>
            <a:ext cx="3656860" cy="14844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Ovaal 12">
            <a:extLst>
              <a:ext uri="{FF2B5EF4-FFF2-40B4-BE49-F238E27FC236}">
                <a16:creationId xmlns:a16="http://schemas.microsoft.com/office/drawing/2014/main" id="{C26CCECF-1C2A-35D6-0388-3AAFDA24BB79}"/>
              </a:ext>
            </a:extLst>
          </p:cNvPr>
          <p:cNvSpPr/>
          <p:nvPr/>
        </p:nvSpPr>
        <p:spPr>
          <a:xfrm>
            <a:off x="7283022" y="2248513"/>
            <a:ext cx="1339769" cy="42736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9" name="Ovaal 28">
            <a:extLst>
              <a:ext uri="{FF2B5EF4-FFF2-40B4-BE49-F238E27FC236}">
                <a16:creationId xmlns:a16="http://schemas.microsoft.com/office/drawing/2014/main" id="{234DAC8C-FD3B-4C2C-1131-49140A98F131}"/>
              </a:ext>
            </a:extLst>
          </p:cNvPr>
          <p:cNvSpPr/>
          <p:nvPr/>
        </p:nvSpPr>
        <p:spPr>
          <a:xfrm>
            <a:off x="287198" y="1903974"/>
            <a:ext cx="1649975" cy="497092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31" name="Afbeelding 30">
            <a:extLst>
              <a:ext uri="{FF2B5EF4-FFF2-40B4-BE49-F238E27FC236}">
                <a16:creationId xmlns:a16="http://schemas.microsoft.com/office/drawing/2014/main" id="{9E64EFC8-E11B-BB9E-5B80-7945DF354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3023" y="4521708"/>
            <a:ext cx="3846103" cy="1579650"/>
          </a:xfrm>
          <a:prstGeom prst="rect">
            <a:avLst/>
          </a:prstGeom>
        </p:spPr>
      </p:pic>
      <p:sp>
        <p:nvSpPr>
          <p:cNvPr id="11" name="Ovaal 10">
            <a:extLst>
              <a:ext uri="{FF2B5EF4-FFF2-40B4-BE49-F238E27FC236}">
                <a16:creationId xmlns:a16="http://schemas.microsoft.com/office/drawing/2014/main" id="{3897649A-E618-D603-490C-42A2BFD524F5}"/>
              </a:ext>
            </a:extLst>
          </p:cNvPr>
          <p:cNvSpPr/>
          <p:nvPr/>
        </p:nvSpPr>
        <p:spPr>
          <a:xfrm>
            <a:off x="7149916" y="4369155"/>
            <a:ext cx="1033964" cy="558637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BC6C11B-AE06-D679-EC5F-413D211E7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82" y="267380"/>
            <a:ext cx="3498053" cy="578214"/>
          </a:xfrm>
        </p:spPr>
        <p:txBody>
          <a:bodyPr/>
          <a:lstStyle/>
          <a:p>
            <a:pPr algn="ctr"/>
            <a:r>
              <a:rPr lang="nl-NL" err="1"/>
              <a:t>Alignment-algorithm</a:t>
            </a:r>
            <a:r>
              <a:rPr lang="nl-NL"/>
              <a:t> (</a:t>
            </a:r>
            <a:r>
              <a:rPr lang="nl-NL" err="1"/>
              <a:t>Polygon-to-Polygon</a:t>
            </a:r>
            <a:r>
              <a:rPr lang="nl-NL"/>
              <a:t>)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030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4F83E1-C59F-9411-BF9D-7E270F855E44}"/>
              </a:ext>
            </a:extLst>
          </p:cNvPr>
          <p:cNvSpPr txBox="1">
            <a:spLocks/>
          </p:cNvSpPr>
          <p:nvPr/>
        </p:nvSpPr>
        <p:spPr>
          <a:xfrm>
            <a:off x="4983144" y="954601"/>
            <a:ext cx="6317695" cy="172915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 b="1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1pPr>
            <a:lvl2pPr marL="630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2pPr>
            <a:lvl3pPr marL="954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21004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/>
              <a:t>“Wat is nu de juiste ‘relevante afstand’?”</a:t>
            </a:r>
          </a:p>
          <a:p>
            <a:pPr marL="0" indent="0">
              <a:buFontTx/>
              <a:buNone/>
            </a:pPr>
            <a:endParaRPr lang="nl-NL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endParaRPr lang="nl-NL"/>
          </a:p>
        </p:txBody>
      </p:sp>
      <p:sp>
        <p:nvSpPr>
          <p:cNvPr id="5" name="Vermenigvuldigingsteken 4">
            <a:extLst>
              <a:ext uri="{FF2B5EF4-FFF2-40B4-BE49-F238E27FC236}">
                <a16:creationId xmlns:a16="http://schemas.microsoft.com/office/drawing/2014/main" id="{ACFB3DAD-CFDE-AD5D-5099-5F7512252AF4}"/>
              </a:ext>
            </a:extLst>
          </p:cNvPr>
          <p:cNvSpPr/>
          <p:nvPr/>
        </p:nvSpPr>
        <p:spPr>
          <a:xfrm>
            <a:off x="5671425" y="237546"/>
            <a:ext cx="4009660" cy="1939612"/>
          </a:xfrm>
          <a:prstGeom prst="mathMultiply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9" name="Graphic 8" descr="Goochelaarshoed met effen opvulling">
            <a:extLst>
              <a:ext uri="{FF2B5EF4-FFF2-40B4-BE49-F238E27FC236}">
                <a16:creationId xmlns:a16="http://schemas.microsoft.com/office/drawing/2014/main" id="{0B89FA64-A5FA-D8FC-0FF9-19CA46250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01603" y="4087774"/>
            <a:ext cx="1388794" cy="1388794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3A3F13B5-8C92-9251-1AB8-A9259BCCA7AC}"/>
              </a:ext>
            </a:extLst>
          </p:cNvPr>
          <p:cNvSpPr txBox="1"/>
          <p:nvPr/>
        </p:nvSpPr>
        <p:spPr>
          <a:xfrm>
            <a:off x="6941574" y="4621161"/>
            <a:ext cx="25610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000"/>
              <a:t>PREDICTIES</a:t>
            </a:r>
            <a:endParaRPr lang="nl-BE" sz="400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064B1C1-61C2-8BDB-5C11-3B76A2F37E0B}"/>
              </a:ext>
            </a:extLst>
          </p:cNvPr>
          <p:cNvSpPr txBox="1">
            <a:spLocks/>
          </p:cNvSpPr>
          <p:nvPr/>
        </p:nvSpPr>
        <p:spPr>
          <a:xfrm>
            <a:off x="6323852" y="2892009"/>
            <a:ext cx="4589956" cy="172915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 b="1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1pPr>
            <a:lvl2pPr marL="630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2pPr>
            <a:lvl3pPr marL="954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21004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nl-NL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nl-NL">
                <a:solidFill>
                  <a:srgbClr val="00B050"/>
                </a:solidFill>
                <a:sym typeface="Wingdings" panose="05000000000000000000" pitchFamily="2" charset="2"/>
              </a:rPr>
              <a:t>’</a:t>
            </a:r>
            <a:r>
              <a:rPr lang="nl-NL" err="1">
                <a:solidFill>
                  <a:srgbClr val="00B050"/>
                </a:solidFill>
                <a:sym typeface="Wingdings" panose="05000000000000000000" pitchFamily="2" charset="2"/>
              </a:rPr>
              <a:t>brdr</a:t>
            </a:r>
            <a:r>
              <a:rPr lang="nl-NL">
                <a:solidFill>
                  <a:srgbClr val="00B050"/>
                </a:solidFill>
                <a:sym typeface="Wingdings" panose="05000000000000000000" pitchFamily="2" charset="2"/>
              </a:rPr>
              <a:t>’ zoekt voor u</a:t>
            </a:r>
          </a:p>
          <a:p>
            <a:pPr marL="0" indent="0">
              <a:buFontTx/>
              <a:buNone/>
            </a:pPr>
            <a:endParaRPr lang="nl-NL"/>
          </a:p>
        </p:txBody>
      </p:sp>
      <p:pic>
        <p:nvPicPr>
          <p:cNvPr id="15" name="Graphic 14" descr="Brainstormgroep silhouet">
            <a:extLst>
              <a:ext uri="{FF2B5EF4-FFF2-40B4-BE49-F238E27FC236}">
                <a16:creationId xmlns:a16="http://schemas.microsoft.com/office/drawing/2014/main" id="{171344FA-3261-C813-884C-B7BE17E9D9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4465" y="1183077"/>
            <a:ext cx="3674058" cy="389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1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382F0-3344-0534-DFBA-F9FE9A36E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al 9">
            <a:extLst>
              <a:ext uri="{FF2B5EF4-FFF2-40B4-BE49-F238E27FC236}">
                <a16:creationId xmlns:a16="http://schemas.microsoft.com/office/drawing/2014/main" id="{0798E350-906E-344E-5FBF-E3B4CC75DEAB}"/>
              </a:ext>
            </a:extLst>
          </p:cNvPr>
          <p:cNvSpPr/>
          <p:nvPr/>
        </p:nvSpPr>
        <p:spPr>
          <a:xfrm>
            <a:off x="6483095" y="112649"/>
            <a:ext cx="2770515" cy="484632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11E50DD-A5EB-E7C7-5B94-5903C77D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82" y="267380"/>
            <a:ext cx="3498053" cy="578214"/>
          </a:xfrm>
        </p:spPr>
        <p:txBody>
          <a:bodyPr/>
          <a:lstStyle/>
          <a:p>
            <a:pPr algn="ctr"/>
            <a:r>
              <a:rPr lang="nl-NL"/>
              <a:t>PREDICTIES</a:t>
            </a:r>
            <a:endParaRPr lang="nl-BE"/>
          </a:p>
        </p:txBody>
      </p:sp>
      <p:pic>
        <p:nvPicPr>
          <p:cNvPr id="7" name="Afbeelding 6" descr="Afbeelding met tekst, schermopname, diagram, lijn&#10;&#10;Door AI gegenereerde inhoud is mogelijk onjuist.">
            <a:extLst>
              <a:ext uri="{FF2B5EF4-FFF2-40B4-BE49-F238E27FC236}">
                <a16:creationId xmlns:a16="http://schemas.microsoft.com/office/drawing/2014/main" id="{E4496DE0-361F-B7CD-3A7A-64EA8D7EC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14" y="2187976"/>
            <a:ext cx="7620000" cy="381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DBD4F3F1-0F1E-F8A3-0F96-CDA391E24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5955" y="964343"/>
            <a:ext cx="2404906" cy="20135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CBE27934-5B2F-5385-CF53-929A79742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6989" y="4198853"/>
            <a:ext cx="2243872" cy="19277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Arrow: Right 3">
            <a:extLst>
              <a:ext uri="{FF2B5EF4-FFF2-40B4-BE49-F238E27FC236}">
                <a16:creationId xmlns:a16="http://schemas.microsoft.com/office/drawing/2014/main" id="{84B4BB7C-6316-0A73-66CF-011FC88D7039}"/>
              </a:ext>
            </a:extLst>
          </p:cNvPr>
          <p:cNvSpPr/>
          <p:nvPr/>
        </p:nvSpPr>
        <p:spPr>
          <a:xfrm rot="16200000" flipH="1">
            <a:off x="9897475" y="3263007"/>
            <a:ext cx="1102900" cy="76879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PREDICTION</a:t>
            </a:r>
          </a:p>
          <a:p>
            <a:pPr algn="ctr"/>
            <a:r>
              <a:rPr lang="en-US" sz="1000">
                <a:solidFill>
                  <a:schemeClr val="tx1"/>
                </a:solidFill>
              </a:rPr>
              <a:t>@ 4.8m</a:t>
            </a:r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479CE4F0-FEFF-C5E6-B531-EC916CBA2940}"/>
              </a:ext>
            </a:extLst>
          </p:cNvPr>
          <p:cNvSpPr/>
          <p:nvPr/>
        </p:nvSpPr>
        <p:spPr>
          <a:xfrm>
            <a:off x="6172200" y="3792769"/>
            <a:ext cx="1184564" cy="40608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8A5BACDF-F95B-6C79-C932-577D1B630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314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30BEE-9FBA-5D07-6190-F3FD1D4D3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al 9">
            <a:extLst>
              <a:ext uri="{FF2B5EF4-FFF2-40B4-BE49-F238E27FC236}">
                <a16:creationId xmlns:a16="http://schemas.microsoft.com/office/drawing/2014/main" id="{F4F2EC6E-6451-3F1E-6A65-35F9B3643B20}"/>
              </a:ext>
            </a:extLst>
          </p:cNvPr>
          <p:cNvSpPr/>
          <p:nvPr/>
        </p:nvSpPr>
        <p:spPr>
          <a:xfrm>
            <a:off x="8083296" y="210312"/>
            <a:ext cx="1591056" cy="484632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679CB0-6CFC-47EF-636D-F8EC73956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82" y="267380"/>
            <a:ext cx="3498053" cy="578214"/>
          </a:xfrm>
        </p:spPr>
        <p:txBody>
          <a:bodyPr/>
          <a:lstStyle/>
          <a:p>
            <a:pPr algn="ctr"/>
            <a:r>
              <a:rPr lang="nl-NL"/>
              <a:t>PREDICTIES</a:t>
            </a:r>
            <a:endParaRPr lang="nl-BE"/>
          </a:p>
        </p:txBody>
      </p:sp>
      <p:pic>
        <p:nvPicPr>
          <p:cNvPr id="6" name="Afbeelding 5" descr="Afbeelding met tekst, diagram, lijn, schermopname&#10;&#10;Door AI gegenereerde inhoud is mogelijk onjuist.">
            <a:extLst>
              <a:ext uri="{FF2B5EF4-FFF2-40B4-BE49-F238E27FC236}">
                <a16:creationId xmlns:a16="http://schemas.microsoft.com/office/drawing/2014/main" id="{80F89911-415C-AD00-F747-E907D53C4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53" y="2305988"/>
            <a:ext cx="7357095" cy="41383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Arrow: Right 3">
            <a:extLst>
              <a:ext uri="{FF2B5EF4-FFF2-40B4-BE49-F238E27FC236}">
                <a16:creationId xmlns:a16="http://schemas.microsoft.com/office/drawing/2014/main" id="{8C11CFA9-AE80-4A19-4995-A6FBEDB8E6C1}"/>
              </a:ext>
            </a:extLst>
          </p:cNvPr>
          <p:cNvSpPr/>
          <p:nvPr/>
        </p:nvSpPr>
        <p:spPr>
          <a:xfrm rot="16200000" flipH="1">
            <a:off x="8327374" y="3439323"/>
            <a:ext cx="1102900" cy="768792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PREDICTION 1</a:t>
            </a:r>
          </a:p>
          <a:p>
            <a:pPr algn="ctr"/>
            <a:r>
              <a:rPr lang="en-US" sz="1000">
                <a:solidFill>
                  <a:schemeClr val="tx1"/>
                </a:solidFill>
              </a:rPr>
              <a:t>@ 2.8m</a:t>
            </a:r>
          </a:p>
        </p:txBody>
      </p:sp>
      <p:sp>
        <p:nvSpPr>
          <p:cNvPr id="23" name="Arrow: Right 3">
            <a:extLst>
              <a:ext uri="{FF2B5EF4-FFF2-40B4-BE49-F238E27FC236}">
                <a16:creationId xmlns:a16="http://schemas.microsoft.com/office/drawing/2014/main" id="{4589D2E6-D2CD-F6A3-58C3-45804D26A0CE}"/>
              </a:ext>
            </a:extLst>
          </p:cNvPr>
          <p:cNvSpPr/>
          <p:nvPr/>
        </p:nvSpPr>
        <p:spPr>
          <a:xfrm rot="16200000" flipH="1">
            <a:off x="10643236" y="3474596"/>
            <a:ext cx="1102901" cy="698247"/>
          </a:xfrm>
          <a:prstGeom prst="rightArrow">
            <a:avLst/>
          </a:prstGeom>
          <a:solidFill>
            <a:schemeClr val="accent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PREDICTION 2</a:t>
            </a:r>
          </a:p>
          <a:p>
            <a:pPr algn="ctr"/>
            <a:r>
              <a:rPr lang="en-US" sz="1000">
                <a:solidFill>
                  <a:schemeClr val="tx1"/>
                </a:solidFill>
              </a:rPr>
              <a:t>@4.4m</a:t>
            </a: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79C3AA42-BF4C-DAD9-70B2-1DA3D42CE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9593" y="347314"/>
            <a:ext cx="2659927" cy="24929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D5CCDFFA-AB2A-A078-3053-7507407C3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6719" y="4408300"/>
            <a:ext cx="2061696" cy="21087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Afbeelding 26">
            <a:extLst>
              <a:ext uri="{FF2B5EF4-FFF2-40B4-BE49-F238E27FC236}">
                <a16:creationId xmlns:a16="http://schemas.microsoft.com/office/drawing/2014/main" id="{04D6EB96-70E2-7F16-5B62-A87C42A18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8286" y="4418691"/>
            <a:ext cx="2152953" cy="21087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3" name="Ovaal 32">
            <a:extLst>
              <a:ext uri="{FF2B5EF4-FFF2-40B4-BE49-F238E27FC236}">
                <a16:creationId xmlns:a16="http://schemas.microsoft.com/office/drawing/2014/main" id="{FAEA1719-66D1-CE15-6737-6FE1C0889830}"/>
              </a:ext>
            </a:extLst>
          </p:cNvPr>
          <p:cNvSpPr/>
          <p:nvPr/>
        </p:nvSpPr>
        <p:spPr>
          <a:xfrm>
            <a:off x="4911436" y="4416597"/>
            <a:ext cx="1184564" cy="406084"/>
          </a:xfrm>
          <a:prstGeom prst="ellipse">
            <a:avLst/>
          </a:prstGeom>
          <a:noFill/>
          <a:ln w="9525" cap="flat" cmpd="sng" algn="ctr">
            <a:solidFill>
              <a:srgbClr val="F38C4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4" name="Ovaal 33">
            <a:extLst>
              <a:ext uri="{FF2B5EF4-FFF2-40B4-BE49-F238E27FC236}">
                <a16:creationId xmlns:a16="http://schemas.microsoft.com/office/drawing/2014/main" id="{0D656ED1-5643-3F6B-8CC2-BAD16EB03CB0}"/>
              </a:ext>
            </a:extLst>
          </p:cNvPr>
          <p:cNvSpPr/>
          <p:nvPr/>
        </p:nvSpPr>
        <p:spPr>
          <a:xfrm>
            <a:off x="5727521" y="3823719"/>
            <a:ext cx="1184564" cy="40608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6355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3" grpId="0" animBg="1"/>
      <p:bldP spid="33" grpId="0" animBg="1"/>
      <p:bldP spid="3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FAB345-C168-816A-8F1E-F3556FB2D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PREDICTIES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BA684F8-6859-B251-B2DB-9E363C6A2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98" y="1016686"/>
            <a:ext cx="2709509" cy="1127031"/>
          </a:xfrm>
        </p:spPr>
        <p:txBody>
          <a:bodyPr>
            <a:normAutofit/>
          </a:bodyPr>
          <a:lstStyle/>
          <a:p>
            <a:r>
              <a:rPr lang="nl-NL" sz="1400"/>
              <a:t>Algoritme uitgevoerd met serie van ‘relevante afstanden’</a:t>
            </a:r>
          </a:p>
          <a:p>
            <a:pPr lvl="1"/>
            <a:r>
              <a:rPr lang="nl-NL" sz="1400"/>
              <a:t>0,0.1, 0.2, …1...1.9,2</a:t>
            </a:r>
          </a:p>
        </p:txBody>
      </p:sp>
      <p:pic>
        <p:nvPicPr>
          <p:cNvPr id="4098" name="Picture 2" descr="A screenshot of a graph&#10;&#10;Description automatically generated, Afbeelding">
            <a:extLst>
              <a:ext uri="{FF2B5EF4-FFF2-40B4-BE49-F238E27FC236}">
                <a16:creationId xmlns:a16="http://schemas.microsoft.com/office/drawing/2014/main" id="{3B022685-9480-5847-A806-9F89124AB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944" y="302479"/>
            <a:ext cx="9211056" cy="545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3">
            <a:extLst>
              <a:ext uri="{FF2B5EF4-FFF2-40B4-BE49-F238E27FC236}">
                <a16:creationId xmlns:a16="http://schemas.microsoft.com/office/drawing/2014/main" id="{B70FA014-0C06-B74F-5D64-731A0C0FB4BE}"/>
              </a:ext>
            </a:extLst>
          </p:cNvPr>
          <p:cNvSpPr/>
          <p:nvPr/>
        </p:nvSpPr>
        <p:spPr>
          <a:xfrm rot="5400000">
            <a:off x="5167295" y="492841"/>
            <a:ext cx="909482" cy="307848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Prediction 1</a:t>
            </a:r>
          </a:p>
        </p:txBody>
      </p:sp>
      <p:sp>
        <p:nvSpPr>
          <p:cNvPr id="7" name="Arrow: Right 3">
            <a:extLst>
              <a:ext uri="{FF2B5EF4-FFF2-40B4-BE49-F238E27FC236}">
                <a16:creationId xmlns:a16="http://schemas.microsoft.com/office/drawing/2014/main" id="{8A5A9D86-FD25-A6AB-7F54-D51B66B1BAC8}"/>
              </a:ext>
            </a:extLst>
          </p:cNvPr>
          <p:cNvSpPr/>
          <p:nvPr/>
        </p:nvSpPr>
        <p:spPr>
          <a:xfrm rot="5400000">
            <a:off x="3633959" y="3979529"/>
            <a:ext cx="1018070" cy="291084"/>
          </a:xfrm>
          <a:prstGeom prst="rightArrow">
            <a:avLst/>
          </a:prstGeom>
          <a:solidFill>
            <a:srgbClr val="F38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Prediction 1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F11E8B67-BE34-9CA2-5964-ACF2A6EE9488}"/>
              </a:ext>
            </a:extLst>
          </p:cNvPr>
          <p:cNvSpPr txBox="1"/>
          <p:nvPr/>
        </p:nvSpPr>
        <p:spPr>
          <a:xfrm>
            <a:off x="6004560" y="5571828"/>
            <a:ext cx="2948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>
                <a:sym typeface="Wingdings" panose="05000000000000000000" pitchFamily="2" charset="2"/>
              </a:rPr>
              <a:t></a:t>
            </a:r>
            <a:r>
              <a:rPr lang="nl-NL"/>
              <a:t>RELEVANTE AFSTAND(m)</a:t>
            </a:r>
            <a:r>
              <a:rPr lang="nl-NL">
                <a:sym typeface="Wingdings" panose="05000000000000000000" pitchFamily="2" charset="2"/>
              </a:rPr>
              <a:t></a:t>
            </a:r>
            <a:endParaRPr lang="nl-BE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AA604B18-2141-7EB8-58A9-3E1AA28BB665}"/>
              </a:ext>
            </a:extLst>
          </p:cNvPr>
          <p:cNvSpPr txBox="1"/>
          <p:nvPr/>
        </p:nvSpPr>
        <p:spPr>
          <a:xfrm rot="16200000">
            <a:off x="1641658" y="2716309"/>
            <a:ext cx="2475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>
                <a:sym typeface="Wingdings" panose="05000000000000000000" pitchFamily="2" charset="2"/>
              </a:rPr>
              <a:t>VERANDERING</a:t>
            </a:r>
            <a:r>
              <a:rPr lang="nl-NL"/>
              <a:t> (m²)</a:t>
            </a:r>
            <a:r>
              <a:rPr lang="nl-NL">
                <a:sym typeface="Wingdings" panose="05000000000000000000" pitchFamily="2" charset="2"/>
              </a:rPr>
              <a:t></a:t>
            </a:r>
            <a:endParaRPr lang="nl-BE"/>
          </a:p>
        </p:txBody>
      </p:sp>
      <p:sp>
        <p:nvSpPr>
          <p:cNvPr id="9" name="Arrow: Right 3">
            <a:extLst>
              <a:ext uri="{FF2B5EF4-FFF2-40B4-BE49-F238E27FC236}">
                <a16:creationId xmlns:a16="http://schemas.microsoft.com/office/drawing/2014/main" id="{16B17FD7-A094-C042-3067-9FE6F09B8951}"/>
              </a:ext>
            </a:extLst>
          </p:cNvPr>
          <p:cNvSpPr/>
          <p:nvPr/>
        </p:nvSpPr>
        <p:spPr>
          <a:xfrm rot="5400000">
            <a:off x="5829264" y="344042"/>
            <a:ext cx="909480" cy="3078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38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Prediction 2</a:t>
            </a:r>
          </a:p>
        </p:txBody>
      </p: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2FE0E6AB-A79A-F9F3-C907-E54F5AD038E4}"/>
              </a:ext>
            </a:extLst>
          </p:cNvPr>
          <p:cNvCxnSpPr>
            <a:cxnSpLocks/>
          </p:cNvCxnSpPr>
          <p:nvPr/>
        </p:nvCxnSpPr>
        <p:spPr>
          <a:xfrm>
            <a:off x="6272784" y="1490472"/>
            <a:ext cx="47091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>
            <a:extLst>
              <a:ext uri="{FF2B5EF4-FFF2-40B4-BE49-F238E27FC236}">
                <a16:creationId xmlns:a16="http://schemas.microsoft.com/office/drawing/2014/main" id="{ED4D4D2C-3D9E-80D4-84A1-EA5675FF3B0B}"/>
              </a:ext>
            </a:extLst>
          </p:cNvPr>
          <p:cNvSpPr txBox="1"/>
          <p:nvPr/>
        </p:nvSpPr>
        <p:spPr>
          <a:xfrm>
            <a:off x="8311896" y="1347812"/>
            <a:ext cx="1203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err="1">
                <a:solidFill>
                  <a:srgbClr val="F38C4F"/>
                </a:solidFill>
              </a:rPr>
              <a:t>Prediction</a:t>
            </a:r>
            <a:r>
              <a:rPr lang="nl-NL" sz="1200">
                <a:solidFill>
                  <a:srgbClr val="F38C4F"/>
                </a:solidFill>
              </a:rPr>
              <a:t>-score</a:t>
            </a:r>
            <a:endParaRPr lang="nl-BE" sz="1200">
              <a:solidFill>
                <a:srgbClr val="F38C4F"/>
              </a:solidFill>
            </a:endParaRPr>
          </a:p>
        </p:txBody>
      </p:sp>
      <p:sp>
        <p:nvSpPr>
          <p:cNvPr id="15" name="Tijdelijke aanduiding voor inhoud 2">
            <a:extLst>
              <a:ext uri="{FF2B5EF4-FFF2-40B4-BE49-F238E27FC236}">
                <a16:creationId xmlns:a16="http://schemas.microsoft.com/office/drawing/2014/main" id="{B6FAABFE-6E1B-4EB5-4CE2-F7DE3BDDB42C}"/>
              </a:ext>
            </a:extLst>
          </p:cNvPr>
          <p:cNvSpPr txBox="1">
            <a:spLocks/>
          </p:cNvSpPr>
          <p:nvPr/>
        </p:nvSpPr>
        <p:spPr>
          <a:xfrm>
            <a:off x="175750" y="4019134"/>
            <a:ext cx="2104018" cy="95374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b="1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1pPr>
            <a:lvl2pPr marL="630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2pPr>
            <a:lvl3pPr marL="954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21004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400"/>
              <a:t>PREDICTIES= </a:t>
            </a:r>
            <a:r>
              <a:rPr lang="nl-NL" sz="1400" b="0"/>
              <a:t>‘Stabiele’ resultaten </a:t>
            </a:r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464A0EF4-524D-F6B8-BDE9-CC89629CF945}"/>
              </a:ext>
            </a:extLst>
          </p:cNvPr>
          <p:cNvSpPr txBox="1">
            <a:spLocks/>
          </p:cNvSpPr>
          <p:nvPr/>
        </p:nvSpPr>
        <p:spPr>
          <a:xfrm>
            <a:off x="175750" y="2433262"/>
            <a:ext cx="2104018" cy="168240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b="1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1pPr>
            <a:lvl2pPr marL="630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2pPr>
            <a:lvl3pPr marL="954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21004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400"/>
              <a:t>Meten van verandering (m²) = </a:t>
            </a:r>
            <a:r>
              <a:rPr lang="nl-NL" sz="1400" b="0"/>
              <a:t>Verschil in oppervlakte tussen origineel en resultaat</a:t>
            </a:r>
          </a:p>
        </p:txBody>
      </p:sp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6967AED2-7FC4-4250-F3A8-CDDABC42D7F1}"/>
              </a:ext>
            </a:extLst>
          </p:cNvPr>
          <p:cNvSpPr txBox="1">
            <a:spLocks/>
          </p:cNvSpPr>
          <p:nvPr/>
        </p:nvSpPr>
        <p:spPr>
          <a:xfrm>
            <a:off x="175750" y="4793157"/>
            <a:ext cx="2104018" cy="114800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b="1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1pPr>
            <a:lvl2pPr marL="630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2pPr>
            <a:lvl3pPr marL="954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21004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400"/>
              <a:t>PREDICTIE SCORE=</a:t>
            </a:r>
          </a:p>
          <a:p>
            <a:pPr marL="0" indent="0">
              <a:buNone/>
            </a:pPr>
            <a:r>
              <a:rPr lang="nl-NL" sz="1400" b="0"/>
              <a:t>Lengte van stabiliteit</a:t>
            </a:r>
            <a:endParaRPr lang="nl-BE" sz="1400" b="0"/>
          </a:p>
        </p:txBody>
      </p:sp>
    </p:spTree>
    <p:extLst>
      <p:ext uri="{BB962C8B-B14F-4D97-AF65-F5344CB8AC3E}">
        <p14:creationId xmlns:p14="http://schemas.microsoft.com/office/powerpoint/2010/main" val="207920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4" grpId="0"/>
      <p:bldP spid="8" grpId="0"/>
      <p:bldP spid="9" grpId="0" animBg="1"/>
      <p:bldP spid="14" grpId="0"/>
      <p:bldP spid="15" grpId="0"/>
      <p:bldP spid="16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EA0EF-0742-5C20-34C2-262D6618C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BF3577-0260-1CC5-0F73-55836A1E7F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/>
              <a:t>Functionaliteiten &amp; </a:t>
            </a:r>
            <a:r>
              <a:rPr lang="nl-NL" err="1"/>
              <a:t>Use</a:t>
            </a:r>
            <a:r>
              <a:rPr lang="nl-NL"/>
              <a:t> Cases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08E1778-E10B-494B-87BE-13A9B316BD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73842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EB7E3-FEE3-EA9E-5A13-227F50DC9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5EFE92B1-EE45-9869-8656-1785EB8B6EB6}"/>
              </a:ext>
            </a:extLst>
          </p:cNvPr>
          <p:cNvSpPr/>
          <p:nvPr/>
        </p:nvSpPr>
        <p:spPr>
          <a:xfrm>
            <a:off x="4512733" y="2717874"/>
            <a:ext cx="7078134" cy="383144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7655" indent="-287655">
              <a:buFont typeface="Arial" panose="020B0604020202020204" pitchFamily="34" charset="0"/>
              <a:buChar char="•"/>
            </a:pPr>
            <a:r>
              <a:rPr lang="nl-NL" sz="1400" b="1" u="sng" dirty="0">
                <a:solidFill>
                  <a:schemeClr val="tx2"/>
                </a:solidFill>
              </a:rPr>
              <a:t>Advanced Parameters:</a:t>
            </a:r>
          </a:p>
          <a:p>
            <a:pPr marL="630555" lvl="1" indent="-287655">
              <a:buFont typeface="Arial" panose="020B0604020202020204" pitchFamily="34" charset="0"/>
              <a:buChar char="•"/>
            </a:pPr>
            <a:r>
              <a:rPr lang="nl-NL" sz="1400" b="1" dirty="0" err="1">
                <a:solidFill>
                  <a:schemeClr val="tx2"/>
                </a:solidFill>
              </a:rPr>
              <a:t>Prediction</a:t>
            </a:r>
            <a:r>
              <a:rPr lang="nl-NL" sz="1400" b="1" dirty="0">
                <a:solidFill>
                  <a:schemeClr val="tx2"/>
                </a:solidFill>
              </a:rPr>
              <a:t> </a:t>
            </a:r>
            <a:r>
              <a:rPr lang="nl-NL" sz="1400" b="1" dirty="0" err="1">
                <a:solidFill>
                  <a:schemeClr val="tx2"/>
                </a:solidFill>
              </a:rPr>
              <a:t>Settings</a:t>
            </a:r>
            <a:r>
              <a:rPr lang="nl-NL" sz="1400" b="1" dirty="0">
                <a:solidFill>
                  <a:schemeClr val="tx2"/>
                </a:solidFill>
              </a:rPr>
              <a:t>:</a:t>
            </a:r>
          </a:p>
          <a:p>
            <a:pPr marL="954555" lvl="2" indent="-287655">
              <a:buFont typeface="Arial" panose="020B0604020202020204" pitchFamily="34" charset="0"/>
              <a:buChar char="•"/>
            </a:pPr>
            <a:r>
              <a:rPr lang="nl-NL" sz="1400" b="1" dirty="0" err="1">
                <a:solidFill>
                  <a:schemeClr val="tx2"/>
                </a:solidFill>
              </a:rPr>
              <a:t>Predictions</a:t>
            </a:r>
            <a:r>
              <a:rPr lang="nl-NL" sz="1400" b="1" dirty="0">
                <a:solidFill>
                  <a:schemeClr val="tx2"/>
                </a:solidFill>
              </a:rPr>
              <a:t>: </a:t>
            </a:r>
            <a:r>
              <a:rPr lang="nl-NL" sz="1400" dirty="0">
                <a:solidFill>
                  <a:schemeClr val="tx2"/>
                </a:solidFill>
              </a:rPr>
              <a:t>JA/NEE? (veel extra rekenkracht!</a:t>
            </a:r>
            <a:r>
              <a:rPr lang="nl-NL" sz="1400" dirty="0">
                <a:solidFill>
                  <a:schemeClr val="tx2"/>
                </a:solidFill>
                <a:sym typeface="Wingdings" panose="05000000000000000000" pitchFamily="2" charset="2"/>
              </a:rPr>
              <a:t>trager)</a:t>
            </a:r>
            <a:endParaRPr lang="nl-NL" sz="1400" dirty="0">
              <a:solidFill>
                <a:schemeClr val="tx2"/>
              </a:solidFill>
            </a:endParaRPr>
          </a:p>
          <a:p>
            <a:pPr marL="954555" lvl="2" indent="-287655">
              <a:buFont typeface="Arial" panose="020B0604020202020204" pitchFamily="34" charset="0"/>
              <a:buChar char="•"/>
            </a:pPr>
            <a:r>
              <a:rPr lang="nl-NL" sz="1400" b="1" dirty="0" err="1">
                <a:solidFill>
                  <a:schemeClr val="tx2"/>
                </a:solidFill>
              </a:rPr>
              <a:t>FullReferenceStrategy</a:t>
            </a:r>
            <a:r>
              <a:rPr lang="nl-NL" sz="1400" b="1" dirty="0">
                <a:solidFill>
                  <a:schemeClr val="tx2"/>
                </a:solidFill>
              </a:rPr>
              <a:t>:  </a:t>
            </a:r>
            <a:r>
              <a:rPr lang="nl-NL" sz="1400" dirty="0">
                <a:solidFill>
                  <a:schemeClr val="tx2"/>
                </a:solidFill>
              </a:rPr>
              <a:t>Volledige percelen prefereren</a:t>
            </a:r>
          </a:p>
          <a:p>
            <a:pPr marL="954555" lvl="2" indent="-287655">
              <a:buFont typeface="Arial" panose="020B0604020202020204" pitchFamily="34" charset="0"/>
              <a:buChar char="•"/>
            </a:pPr>
            <a:r>
              <a:rPr lang="nl-NL" sz="1400" b="1" dirty="0" err="1">
                <a:solidFill>
                  <a:schemeClr val="tx2"/>
                </a:solidFill>
              </a:rPr>
              <a:t>PredictionStrategy</a:t>
            </a:r>
            <a:r>
              <a:rPr lang="nl-NL" sz="1400" b="1" dirty="0">
                <a:solidFill>
                  <a:schemeClr val="tx2"/>
                </a:solidFill>
              </a:rPr>
              <a:t>: </a:t>
            </a:r>
            <a:r>
              <a:rPr lang="nl-NL" sz="1400" dirty="0">
                <a:solidFill>
                  <a:schemeClr val="tx2"/>
                </a:solidFill>
              </a:rPr>
              <a:t>ALL, BEST, ORIGINAL?</a:t>
            </a:r>
          </a:p>
          <a:p>
            <a:pPr marL="630555" lvl="1" indent="-287655">
              <a:buFont typeface="Arial" panose="020B0604020202020204" pitchFamily="34" charset="0"/>
              <a:buChar char="•"/>
            </a:pPr>
            <a:endParaRPr lang="nl-NL" sz="1400" dirty="0">
              <a:solidFill>
                <a:schemeClr val="tx2"/>
              </a:solidFill>
            </a:endParaRPr>
          </a:p>
          <a:p>
            <a:pPr marL="630555" lvl="1" indent="-287655">
              <a:buFont typeface="Arial" panose="020B0604020202020204" pitchFamily="34" charset="0"/>
              <a:buChar char="•"/>
            </a:pPr>
            <a:r>
              <a:rPr lang="nl-NL" sz="1400" b="1" dirty="0">
                <a:solidFill>
                  <a:schemeClr val="tx2"/>
                </a:solidFill>
              </a:rPr>
              <a:t>Processor </a:t>
            </a:r>
            <a:r>
              <a:rPr lang="nl-NL" sz="1400" b="1" dirty="0" err="1">
                <a:solidFill>
                  <a:schemeClr val="tx2"/>
                </a:solidFill>
              </a:rPr>
              <a:t>Settings</a:t>
            </a:r>
            <a:r>
              <a:rPr lang="nl-NL" sz="1400" b="1" dirty="0">
                <a:solidFill>
                  <a:schemeClr val="tx2"/>
                </a:solidFill>
              </a:rPr>
              <a:t>:</a:t>
            </a:r>
          </a:p>
          <a:p>
            <a:pPr marL="954555" lvl="2" indent="-287655">
              <a:buFont typeface="Arial" panose="020B0604020202020204" pitchFamily="34" charset="0"/>
              <a:buChar char="•"/>
            </a:pPr>
            <a:r>
              <a:rPr lang="nl-NL" sz="1400" b="1" dirty="0">
                <a:solidFill>
                  <a:schemeClr val="tx2"/>
                </a:solidFill>
              </a:rPr>
              <a:t>Processor</a:t>
            </a:r>
            <a:r>
              <a:rPr lang="nl-NL" sz="1400" dirty="0">
                <a:solidFill>
                  <a:schemeClr val="tx2"/>
                </a:solidFill>
              </a:rPr>
              <a:t>: Processing-</a:t>
            </a:r>
            <a:r>
              <a:rPr lang="nl-NL" sz="1400" dirty="0" err="1">
                <a:solidFill>
                  <a:schemeClr val="tx2"/>
                </a:solidFill>
              </a:rPr>
              <a:t>algorithm</a:t>
            </a:r>
            <a:r>
              <a:rPr lang="nl-NL" sz="1400" dirty="0">
                <a:solidFill>
                  <a:schemeClr val="tx2"/>
                </a:solidFill>
              </a:rPr>
              <a:t> kiezen (</a:t>
            </a:r>
            <a:r>
              <a:rPr lang="nl-NL" sz="1400" dirty="0" err="1">
                <a:solidFill>
                  <a:schemeClr val="tx2"/>
                </a:solidFill>
              </a:rPr>
              <a:t>AlignerGeometryProcessor</a:t>
            </a:r>
            <a:r>
              <a:rPr lang="nl-NL" sz="1400" dirty="0">
                <a:solidFill>
                  <a:schemeClr val="tx2"/>
                </a:solidFill>
              </a:rPr>
              <a:t>!)</a:t>
            </a:r>
          </a:p>
          <a:p>
            <a:pPr marL="954555" lvl="2" indent="-287655">
              <a:buFont typeface="Arial" panose="020B0604020202020204" pitchFamily="34" charset="0"/>
              <a:buChar char="•"/>
            </a:pPr>
            <a:r>
              <a:rPr lang="nl-NL" sz="1400" b="1" dirty="0" err="1">
                <a:solidFill>
                  <a:schemeClr val="tx2"/>
                </a:solidFill>
              </a:rPr>
              <a:t>OpenDomainStrategy</a:t>
            </a:r>
            <a:r>
              <a:rPr lang="nl-NL" sz="1400" dirty="0">
                <a:solidFill>
                  <a:schemeClr val="tx2"/>
                </a:solidFill>
              </a:rPr>
              <a:t>: Openbaar Domein insluiten/uitsluiten</a:t>
            </a:r>
          </a:p>
          <a:p>
            <a:pPr marL="954555" lvl="2" indent="-287655">
              <a:buFont typeface="Arial" panose="020B0604020202020204" pitchFamily="34" charset="0"/>
              <a:buChar char="•"/>
            </a:pPr>
            <a:r>
              <a:rPr lang="nl-NL" sz="1400" b="1" dirty="0" err="1">
                <a:solidFill>
                  <a:schemeClr val="tx2"/>
                </a:solidFill>
              </a:rPr>
              <a:t>Threshold_overlap_percentage</a:t>
            </a:r>
            <a:r>
              <a:rPr lang="nl-NL" sz="1400" dirty="0">
                <a:solidFill>
                  <a:schemeClr val="tx2"/>
                </a:solidFill>
              </a:rPr>
              <a:t>: ~</a:t>
            </a:r>
            <a:r>
              <a:rPr lang="nl-NL" sz="1400" dirty="0" err="1">
                <a:solidFill>
                  <a:schemeClr val="tx2"/>
                </a:solidFill>
              </a:rPr>
              <a:t>Fallback</a:t>
            </a:r>
            <a:r>
              <a:rPr lang="nl-NL" sz="1400" dirty="0">
                <a:solidFill>
                  <a:schemeClr val="tx2"/>
                </a:solidFill>
              </a:rPr>
              <a:t> voor smalle percelen</a:t>
            </a:r>
          </a:p>
          <a:p>
            <a:pPr marL="630555" lvl="1" indent="-287655">
              <a:buFont typeface="Arial" panose="020B0604020202020204" pitchFamily="34" charset="0"/>
              <a:buChar char="•"/>
            </a:pPr>
            <a:endParaRPr lang="nl-NL" sz="1400" dirty="0">
              <a:solidFill>
                <a:schemeClr val="tx2"/>
              </a:solidFill>
            </a:endParaRPr>
          </a:p>
          <a:p>
            <a:pPr marL="630555" lvl="1" indent="-287655">
              <a:buFont typeface="Arial" panose="020B0604020202020204" pitchFamily="34" charset="0"/>
              <a:buChar char="•"/>
            </a:pPr>
            <a:r>
              <a:rPr lang="nl-NL" sz="1400" b="1" dirty="0">
                <a:solidFill>
                  <a:schemeClr val="tx2"/>
                </a:solidFill>
              </a:rPr>
              <a:t>Output </a:t>
            </a:r>
            <a:r>
              <a:rPr lang="nl-NL" sz="1400" b="1" dirty="0" err="1">
                <a:solidFill>
                  <a:schemeClr val="tx2"/>
                </a:solidFill>
              </a:rPr>
              <a:t>Settings</a:t>
            </a:r>
            <a:r>
              <a:rPr lang="nl-NL" sz="1400" b="1" dirty="0">
                <a:solidFill>
                  <a:schemeClr val="tx2"/>
                </a:solidFill>
              </a:rPr>
              <a:t>:</a:t>
            </a:r>
          </a:p>
          <a:p>
            <a:pPr marL="954555" lvl="2" indent="-287655">
              <a:buFont typeface="Arial" panose="020B0604020202020204" pitchFamily="34" charset="0"/>
              <a:buChar char="•"/>
            </a:pPr>
            <a:r>
              <a:rPr lang="nl-NL" sz="1400" b="1" dirty="0" err="1">
                <a:solidFill>
                  <a:schemeClr val="tx2"/>
                </a:solidFill>
              </a:rPr>
              <a:t>Work</a:t>
            </a:r>
            <a:r>
              <a:rPr lang="nl-NL" sz="1400" b="1" dirty="0">
                <a:solidFill>
                  <a:schemeClr val="tx2"/>
                </a:solidFill>
              </a:rPr>
              <a:t> Folder</a:t>
            </a:r>
            <a:r>
              <a:rPr lang="nl-NL" sz="1400" dirty="0">
                <a:solidFill>
                  <a:schemeClr val="tx2"/>
                </a:solidFill>
              </a:rPr>
              <a:t>: data wordt hier  in </a:t>
            </a:r>
            <a:r>
              <a:rPr lang="nl-NL" sz="1400" dirty="0" err="1">
                <a:solidFill>
                  <a:schemeClr val="tx2"/>
                </a:solidFill>
              </a:rPr>
              <a:t>geopackage</a:t>
            </a:r>
            <a:r>
              <a:rPr lang="nl-NL" sz="1400" dirty="0">
                <a:solidFill>
                  <a:schemeClr val="tx2"/>
                </a:solidFill>
              </a:rPr>
              <a:t> weggescheven</a:t>
            </a:r>
          </a:p>
          <a:p>
            <a:pPr marL="954555" lvl="2" indent="-287655">
              <a:buFont typeface="Arial" panose="020B0604020202020204" pitchFamily="34" charset="0"/>
              <a:buChar char="•"/>
            </a:pPr>
            <a:r>
              <a:rPr lang="nl-NL" sz="1400" b="1" dirty="0" err="1">
                <a:solidFill>
                  <a:schemeClr val="tx2"/>
                </a:solidFill>
              </a:rPr>
              <a:t>Review_percentage</a:t>
            </a:r>
            <a:r>
              <a:rPr lang="nl-NL" sz="1400" dirty="0">
                <a:solidFill>
                  <a:schemeClr val="tx2"/>
                </a:solidFill>
              </a:rPr>
              <a:t>: bepaalt welke in de REVIEW-groep belanden</a:t>
            </a:r>
          </a:p>
          <a:p>
            <a:pPr marL="954555" lvl="2" indent="-287655">
              <a:buFont typeface="Arial" panose="020B0604020202020204" pitchFamily="34" charset="0"/>
              <a:buChar char="•"/>
            </a:pPr>
            <a:r>
              <a:rPr lang="nl-NL" sz="1400" b="1" dirty="0" err="1">
                <a:solidFill>
                  <a:schemeClr val="tx2"/>
                </a:solidFill>
              </a:rPr>
              <a:t>Add_metadata</a:t>
            </a:r>
            <a:r>
              <a:rPr lang="nl-NL" sz="1400" dirty="0">
                <a:solidFill>
                  <a:schemeClr val="tx2"/>
                </a:solidFill>
              </a:rPr>
              <a:t>: extra berekening voor metadata (</a:t>
            </a:r>
            <a:r>
              <a:rPr lang="nl-NL" sz="1400" dirty="0" err="1">
                <a:solidFill>
                  <a:schemeClr val="tx2"/>
                </a:solidFill>
              </a:rPr>
              <a:t>linked</a:t>
            </a:r>
            <a:r>
              <a:rPr lang="nl-NL" sz="1400" dirty="0">
                <a:solidFill>
                  <a:schemeClr val="tx2"/>
                </a:solidFill>
              </a:rPr>
              <a:t> data)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nl-BE" sz="1400" dirty="0">
              <a:solidFill>
                <a:schemeClr val="tx2"/>
              </a:solidFill>
            </a:endParaRPr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BE22A9F8-8662-328C-E09E-AF27964C2039}"/>
              </a:ext>
            </a:extLst>
          </p:cNvPr>
          <p:cNvSpPr/>
          <p:nvPr/>
        </p:nvSpPr>
        <p:spPr>
          <a:xfrm>
            <a:off x="4622800" y="1631632"/>
            <a:ext cx="6968067" cy="102445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7655" indent="-287655">
              <a:buFont typeface="Arial" panose="020B0604020202020204" pitchFamily="34" charset="0"/>
              <a:buChar char="•"/>
            </a:pPr>
            <a:r>
              <a:rPr lang="nl-NL" sz="1400" b="1" u="sng" dirty="0">
                <a:solidFill>
                  <a:schemeClr val="tx2"/>
                </a:solidFill>
              </a:rPr>
              <a:t>Algemene Parameters:</a:t>
            </a:r>
          </a:p>
          <a:p>
            <a:pPr marL="630555" lvl="1" indent="-287655">
              <a:buFont typeface="Arial" panose="020B0604020202020204" pitchFamily="34" charset="0"/>
              <a:buChar char="•"/>
            </a:pPr>
            <a:r>
              <a:rPr lang="nl-NL" sz="1400" b="1" dirty="0" err="1">
                <a:solidFill>
                  <a:schemeClr val="tx2"/>
                </a:solidFill>
              </a:rPr>
              <a:t>Themelayer</a:t>
            </a:r>
            <a:r>
              <a:rPr lang="nl-NL" sz="1400" dirty="0">
                <a:solidFill>
                  <a:schemeClr val="tx2"/>
                </a:solidFill>
              </a:rPr>
              <a:t>: </a:t>
            </a:r>
            <a:r>
              <a:rPr lang="nl-NL" sz="1400" dirty="0" err="1">
                <a:solidFill>
                  <a:schemeClr val="tx2"/>
                </a:solidFill>
              </a:rPr>
              <a:t>Themalaag</a:t>
            </a:r>
            <a:r>
              <a:rPr lang="nl-NL" sz="1400" dirty="0">
                <a:solidFill>
                  <a:schemeClr val="tx2"/>
                </a:solidFill>
              </a:rPr>
              <a:t> kiezen</a:t>
            </a:r>
          </a:p>
          <a:p>
            <a:pPr marL="630555" lvl="1" indent="-287655">
              <a:buFont typeface="Arial" panose="020B0604020202020204" pitchFamily="34" charset="0"/>
              <a:buChar char="•"/>
            </a:pPr>
            <a:r>
              <a:rPr lang="nl-NL" sz="1400" b="1" dirty="0">
                <a:solidFill>
                  <a:schemeClr val="tx2"/>
                </a:solidFill>
              </a:rPr>
              <a:t>Reference </a:t>
            </a:r>
            <a:r>
              <a:rPr lang="nl-NL" sz="1400" b="1" dirty="0" err="1">
                <a:solidFill>
                  <a:schemeClr val="tx2"/>
                </a:solidFill>
              </a:rPr>
              <a:t>Layer</a:t>
            </a:r>
            <a:r>
              <a:rPr lang="nl-NL" sz="1400" dirty="0">
                <a:solidFill>
                  <a:schemeClr val="tx2"/>
                </a:solidFill>
              </a:rPr>
              <a:t>: Referentielagen kiezen:  On-</a:t>
            </a:r>
            <a:r>
              <a:rPr lang="nl-NL" sz="1400" dirty="0" err="1">
                <a:solidFill>
                  <a:schemeClr val="tx2"/>
                </a:solidFill>
              </a:rPr>
              <a:t>the</a:t>
            </a:r>
            <a:r>
              <a:rPr lang="nl-NL" sz="1400" dirty="0">
                <a:solidFill>
                  <a:schemeClr val="tx2"/>
                </a:solidFill>
              </a:rPr>
              <a:t>-</a:t>
            </a:r>
            <a:r>
              <a:rPr lang="nl-NL" sz="1400" dirty="0" err="1">
                <a:solidFill>
                  <a:schemeClr val="tx2"/>
                </a:solidFill>
              </a:rPr>
              <a:t>fly</a:t>
            </a:r>
            <a:r>
              <a:rPr lang="nl-NL" sz="1400" dirty="0">
                <a:solidFill>
                  <a:schemeClr val="tx2"/>
                </a:solidFill>
              </a:rPr>
              <a:t> of lokaal</a:t>
            </a:r>
          </a:p>
          <a:p>
            <a:pPr marL="630555" lvl="1" indent="-287655">
              <a:buFont typeface="Arial" panose="020B0604020202020204" pitchFamily="34" charset="0"/>
              <a:buChar char="•"/>
            </a:pPr>
            <a:r>
              <a:rPr lang="nl-NL" sz="1400" b="1" dirty="0">
                <a:solidFill>
                  <a:schemeClr val="tx2"/>
                </a:solidFill>
              </a:rPr>
              <a:t>Relevant </a:t>
            </a:r>
            <a:r>
              <a:rPr lang="nl-NL" sz="1400" b="1" dirty="0" err="1">
                <a:solidFill>
                  <a:schemeClr val="tx2"/>
                </a:solidFill>
              </a:rPr>
              <a:t>distance</a:t>
            </a:r>
            <a:r>
              <a:rPr lang="nl-NL" sz="1400" dirty="0">
                <a:solidFill>
                  <a:schemeClr val="tx2"/>
                </a:solidFill>
              </a:rPr>
              <a:t>: (Max) relevante afstand instellen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nl-BE" sz="1400" dirty="0">
              <a:solidFill>
                <a:schemeClr val="tx2"/>
              </a:solidFill>
            </a:endParaRPr>
          </a:p>
        </p:txBody>
      </p: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98E011BC-F665-9507-A71A-BF44992BE387}"/>
              </a:ext>
            </a:extLst>
          </p:cNvPr>
          <p:cNvSpPr/>
          <p:nvPr/>
        </p:nvSpPr>
        <p:spPr>
          <a:xfrm>
            <a:off x="4648200" y="753532"/>
            <a:ext cx="6883400" cy="838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200" b="1" u="sng" dirty="0">
                <a:solidFill>
                  <a:schemeClr val="tx2"/>
                </a:solidFill>
              </a:rPr>
              <a:t>Tools</a:t>
            </a:r>
            <a:endParaRPr lang="nl-NL" sz="1200" u="sng" dirty="0">
              <a:solidFill>
                <a:schemeClr val="tx2"/>
              </a:solidFill>
            </a:endParaRP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nl-NL" sz="1200" b="1" dirty="0">
                <a:solidFill>
                  <a:schemeClr val="tx2"/>
                </a:solidFill>
              </a:rPr>
              <a:t>BULK-</a:t>
            </a:r>
            <a:r>
              <a:rPr lang="nl-NL" sz="1200" b="1" dirty="0" err="1">
                <a:solidFill>
                  <a:schemeClr val="tx2"/>
                </a:solidFill>
              </a:rPr>
              <a:t>Alignering</a:t>
            </a:r>
            <a:endParaRPr lang="nl-NL" sz="1200" b="1" dirty="0">
              <a:solidFill>
                <a:schemeClr val="tx2"/>
              </a:solidFill>
            </a:endParaRP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nl-NL" sz="1200" b="1" dirty="0">
                <a:solidFill>
                  <a:schemeClr val="tx2"/>
                </a:solidFill>
              </a:rPr>
              <a:t>FEATURE-</a:t>
            </a:r>
            <a:r>
              <a:rPr lang="nl-NL" sz="1200" b="1" dirty="0" err="1">
                <a:solidFill>
                  <a:schemeClr val="tx2"/>
                </a:solidFill>
              </a:rPr>
              <a:t>Alignering</a:t>
            </a:r>
            <a:r>
              <a:rPr lang="nl-NL" sz="1200" b="1" dirty="0">
                <a:solidFill>
                  <a:schemeClr val="tx2"/>
                </a:solidFill>
              </a:rPr>
              <a:t>: </a:t>
            </a:r>
            <a:r>
              <a:rPr lang="nl-NL" sz="1200" dirty="0">
                <a:solidFill>
                  <a:schemeClr val="tx2"/>
                </a:solidFill>
              </a:rPr>
              <a:t>Predicties visualiseren (&amp; opslaan)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nl-BE" sz="1200" dirty="0">
              <a:solidFill>
                <a:schemeClr val="tx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926AEC2-FE3C-00BF-06CC-92E520F1D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Tools &amp; parameters</a:t>
            </a:r>
            <a:br>
              <a:rPr lang="nl-NL"/>
            </a:b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CE1C944-7A3A-FE09-0DFC-B2140480C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207" y="347760"/>
            <a:ext cx="6883400" cy="343982"/>
          </a:xfrm>
        </p:spPr>
        <p:txBody>
          <a:bodyPr vert="horz" lIns="0" tIns="45720" rIns="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nl-NL" sz="2600" dirty="0"/>
              <a:t>FUNCTIONALITEITEN - Wat kan je met </a:t>
            </a:r>
            <a:r>
              <a:rPr lang="nl-NL" sz="2600" dirty="0" err="1"/>
              <a:t>brdrQ</a:t>
            </a:r>
            <a:r>
              <a:rPr lang="nl-NL" sz="2600" dirty="0"/>
              <a:t>?</a:t>
            </a:r>
          </a:p>
        </p:txBody>
      </p:sp>
      <p:pic>
        <p:nvPicPr>
          <p:cNvPr id="10" name="Afbeelding 9" descr="Afbeelding met tekst, schermopname, Lettertype, nummer&#10;&#10;Door AI gegenereerde inhoud is mogelijk onjuist.">
            <a:extLst>
              <a:ext uri="{FF2B5EF4-FFF2-40B4-BE49-F238E27FC236}">
                <a16:creationId xmlns:a16="http://schemas.microsoft.com/office/drawing/2014/main" id="{57C791BD-7BC7-F4A6-28DF-5607A1870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3282"/>
            <a:ext cx="3049809" cy="2001237"/>
          </a:xfrm>
          <a:prstGeom prst="rect">
            <a:avLst/>
          </a:prstGeom>
        </p:spPr>
      </p:pic>
      <p:pic>
        <p:nvPicPr>
          <p:cNvPr id="13" name="Afbeelding 12" descr="Afbeelding met tekst, schermopname, Lettertype, nummer&#10;&#10;Door AI gegenereerde inhoud is mogelijk onjuist.">
            <a:extLst>
              <a:ext uri="{FF2B5EF4-FFF2-40B4-BE49-F238E27FC236}">
                <a16:creationId xmlns:a16="http://schemas.microsoft.com/office/drawing/2014/main" id="{6DB3F738-52D6-78C2-D902-807AF8514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58149"/>
            <a:ext cx="2455333" cy="1795463"/>
          </a:xfrm>
          <a:prstGeom prst="rect">
            <a:avLst/>
          </a:prstGeom>
        </p:spPr>
      </p:pic>
      <p:pic>
        <p:nvPicPr>
          <p:cNvPr id="15" name="Afbeelding 14" descr="Afbeelding met tekst, schermopname, Lettertype, nummer&#10;&#10;Door AI gegenereerde inhoud is mogelijk onjuist.">
            <a:extLst>
              <a:ext uri="{FF2B5EF4-FFF2-40B4-BE49-F238E27FC236}">
                <a16:creationId xmlns:a16="http://schemas.microsoft.com/office/drawing/2014/main" id="{53F791F0-97F6-D9E5-FFD9-EDC099F5A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150" y="3627594"/>
            <a:ext cx="2826546" cy="2421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Afbeelding 6" descr="Afbeelding met tekst, schermopname, Lettertype, nummer&#10;&#10;Door AI gegenereerde inhoud is mogelijk onjuist.">
            <a:extLst>
              <a:ext uri="{FF2B5EF4-FFF2-40B4-BE49-F238E27FC236}">
                <a16:creationId xmlns:a16="http://schemas.microsoft.com/office/drawing/2014/main" id="{17E23D79-5291-7D2C-303A-F22D6FD0F23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4070" b="53901"/>
          <a:stretch>
            <a:fillRect/>
          </a:stretch>
        </p:blipFill>
        <p:spPr>
          <a:xfrm>
            <a:off x="1732787" y="1648567"/>
            <a:ext cx="2487909" cy="632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796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55499E-0672-7C2E-8E41-485989B88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PARAMETERS</a:t>
            </a:r>
            <a:endParaRPr lang="nl-BE"/>
          </a:p>
        </p:txBody>
      </p:sp>
      <p:pic>
        <p:nvPicPr>
          <p:cNvPr id="5" name="Afbeelding 4" descr="Afbeelding met tekst, schermopname, nummer, Lettertype&#10;&#10;Door AI gegenereerde inhoud is mogelijk onjuist.">
            <a:extLst>
              <a:ext uri="{FF2B5EF4-FFF2-40B4-BE49-F238E27FC236}">
                <a16:creationId xmlns:a16="http://schemas.microsoft.com/office/drawing/2014/main" id="{A77E6DCB-02E7-E778-716E-D92791ED6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91" y="2107403"/>
            <a:ext cx="5324012" cy="4551509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89DDF97D-FB65-6F8A-AAF0-D97D47DA2F8C}"/>
              </a:ext>
            </a:extLst>
          </p:cNvPr>
          <p:cNvSpPr txBox="1"/>
          <p:nvPr/>
        </p:nvSpPr>
        <p:spPr>
          <a:xfrm>
            <a:off x="1685108" y="1388661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/>
              <a:t>FEATURE ALIGNER</a:t>
            </a:r>
            <a:endParaRPr lang="nl-BE" b="1"/>
          </a:p>
        </p:txBody>
      </p:sp>
      <p:pic>
        <p:nvPicPr>
          <p:cNvPr id="8" name="Afbeelding 7" descr="Afbeelding met tekst, schermopname, Lettertype, nummer&#10;&#10;Door AI gegenereerde inhoud is mogelijk onjuist.">
            <a:extLst>
              <a:ext uri="{FF2B5EF4-FFF2-40B4-BE49-F238E27FC236}">
                <a16:creationId xmlns:a16="http://schemas.microsoft.com/office/drawing/2014/main" id="{6846B018-6471-4170-2615-667823BE7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328" y="1509765"/>
            <a:ext cx="3400900" cy="2191056"/>
          </a:xfrm>
          <a:prstGeom prst="rect">
            <a:avLst/>
          </a:prstGeom>
        </p:spPr>
      </p:pic>
      <p:pic>
        <p:nvPicPr>
          <p:cNvPr id="10" name="Afbeelding 9" descr="Afbeelding met tekst, schermopname, Lettertype, nummer&#10;&#10;Door AI gegenereerde inhoud is mogelijk onjuist.">
            <a:extLst>
              <a:ext uri="{FF2B5EF4-FFF2-40B4-BE49-F238E27FC236}">
                <a16:creationId xmlns:a16="http://schemas.microsoft.com/office/drawing/2014/main" id="{C6BADA4A-5F44-CB2B-8FB8-183674553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6223" y="3700821"/>
            <a:ext cx="3439005" cy="2896004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5878F683-C6E1-1099-70BB-470F57082021}"/>
              </a:ext>
            </a:extLst>
          </p:cNvPr>
          <p:cNvSpPr txBox="1"/>
          <p:nvPr/>
        </p:nvSpPr>
        <p:spPr>
          <a:xfrm>
            <a:off x="8564483" y="877245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/>
              <a:t>BULK ALIGNER</a:t>
            </a:r>
            <a:endParaRPr lang="nl-BE" b="1"/>
          </a:p>
        </p:txBody>
      </p:sp>
    </p:spTree>
    <p:extLst>
      <p:ext uri="{BB962C8B-B14F-4D97-AF65-F5344CB8AC3E}">
        <p14:creationId xmlns:p14="http://schemas.microsoft.com/office/powerpoint/2010/main" val="7485082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9A353-8D9C-165D-CE81-31D069F83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OpenDomainStrategy</a:t>
            </a:r>
            <a:endParaRPr lang="nl-BE"/>
          </a:p>
        </p:txBody>
      </p:sp>
      <p:sp>
        <p:nvSpPr>
          <p:cNvPr id="9" name="Titel 8"/>
          <p:cNvSpPr txBox="1">
            <a:spLocks/>
          </p:cNvSpPr>
          <p:nvPr/>
        </p:nvSpPr>
        <p:spPr>
          <a:xfrm>
            <a:off x="5499462" y="272661"/>
            <a:ext cx="6175198" cy="1116000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nl-NL" sz="4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 met afbakening op Openbaar Domein ?</a:t>
            </a:r>
          </a:p>
        </p:txBody>
      </p:sp>
      <p:sp>
        <p:nvSpPr>
          <p:cNvPr id="10" name="Tijdelijke aanduiding voor inhoud 9"/>
          <p:cNvSpPr txBox="1">
            <a:spLocks/>
          </p:cNvSpPr>
          <p:nvPr/>
        </p:nvSpPr>
        <p:spPr>
          <a:xfrm>
            <a:off x="227702" y="1942891"/>
            <a:ext cx="3986489" cy="3871206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 b="1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1pPr>
            <a:lvl2pPr marL="630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2pPr>
            <a:lvl3pPr marL="954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21004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nl-BE">
                <a:latin typeface="Calibri" panose="020F0502020204030204" pitchFamily="34" charset="0"/>
                <a:cs typeface="Calibri" panose="020F0502020204030204" pitchFamily="34" charset="0"/>
              </a:rPr>
              <a:t>Afhankelijk van doelstelling/business</a:t>
            </a:r>
          </a:p>
          <a:p>
            <a:pPr lvl="1" fontAlgn="base"/>
            <a:r>
              <a:rPr lang="nl-BE">
                <a:latin typeface="Calibri" panose="020F0502020204030204" pitchFamily="34" charset="0"/>
                <a:cs typeface="Calibri" panose="020F0502020204030204" pitchFamily="34" charset="0"/>
              </a:rPr>
              <a:t>Ligt er business-data op OD?</a:t>
            </a:r>
          </a:p>
          <a:p>
            <a:pPr lvl="1" fontAlgn="base"/>
            <a:r>
              <a:rPr lang="nl-BE">
                <a:latin typeface="Calibri" panose="020F0502020204030204" pitchFamily="34" charset="0"/>
                <a:cs typeface="Calibri" panose="020F0502020204030204" pitchFamily="34" charset="0"/>
              </a:rPr>
              <a:t>Moet OD uitgesloten worden?</a:t>
            </a:r>
          </a:p>
          <a:p>
            <a:pPr lvl="1" fontAlgn="base"/>
            <a:r>
              <a:rPr lang="nl-BE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lvl="1" fontAlgn="base"/>
            <a:endParaRPr lang="nl-BE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fontAlgn="base"/>
            <a:endParaRPr lang="nl-BE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/>
            <a:r>
              <a:rPr lang="nl-BE">
                <a:latin typeface="Calibri" panose="020F0502020204030204" pitchFamily="34" charset="0"/>
                <a:cs typeface="Calibri" panose="020F0502020204030204" pitchFamily="34" charset="0"/>
              </a:rPr>
              <a:t>Verschillende strategieën mogelijk:</a:t>
            </a: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66731796-22ED-D716-42C3-63C34A6A1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7687" y="1479276"/>
            <a:ext cx="4024313" cy="5378724"/>
          </a:xfrm>
          <a:prstGeom prst="rect">
            <a:avLst/>
          </a:prstGeom>
        </p:spPr>
      </p:pic>
      <p:pic>
        <p:nvPicPr>
          <p:cNvPr id="11" name="Afbeelding 10" descr="Afbeelding met tekst, schermopname, Lettertype, lijn&#10;&#10;Door AI gegenereerde inhoud is mogelijk onjuist.">
            <a:extLst>
              <a:ext uri="{FF2B5EF4-FFF2-40B4-BE49-F238E27FC236}">
                <a16:creationId xmlns:a16="http://schemas.microsoft.com/office/drawing/2014/main" id="{F2728ECF-D392-5683-2C95-C790032CC77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7473"/>
          <a:stretch>
            <a:fillRect/>
          </a:stretch>
        </p:blipFill>
        <p:spPr>
          <a:xfrm>
            <a:off x="613406" y="5091419"/>
            <a:ext cx="3200948" cy="156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054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E50B8A-95AC-F64B-BED4-B6532F4F5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Agenda</a:t>
            </a:r>
            <a:endParaRPr lang="nl-B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D4A4BE-F96A-EB82-113C-50A3EA4CA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9821" y="418289"/>
            <a:ext cx="7314477" cy="5886487"/>
          </a:xfrm>
        </p:spPr>
        <p:txBody>
          <a:bodyPr vert="horz" lIns="0" tIns="45720" rIns="0" bIns="45720" rtlCol="0" anchor="t">
            <a:normAutofit/>
          </a:bodyPr>
          <a:lstStyle/>
          <a:p>
            <a:pPr marL="287655" indent="-287655"/>
            <a:r>
              <a:rPr lang="en-US">
                <a:latin typeface="Plus Jakarta Sans"/>
                <a:cs typeface="Plus Jakarta Sans"/>
              </a:rPr>
              <a:t>Intro</a:t>
            </a:r>
          </a:p>
          <a:p>
            <a:pPr marL="630555" lvl="1" fontAlgn="base"/>
            <a:r>
              <a:rPr lang="nl-BE">
                <a:latin typeface="Plus Jakarta Sans"/>
                <a:cs typeface="Plus Jakarta Sans"/>
              </a:rPr>
              <a:t>Project ‘Grenzen Verleggen’</a:t>
            </a:r>
          </a:p>
          <a:p>
            <a:pPr marL="630555" lvl="1" fontAlgn="base"/>
            <a:r>
              <a:rPr lang="nl-BE">
                <a:latin typeface="Plus Jakarta Sans"/>
                <a:cs typeface="Plus Jakarta Sans"/>
              </a:rPr>
              <a:t>Wat is ‘</a:t>
            </a:r>
            <a:r>
              <a:rPr lang="nl-BE" err="1">
                <a:latin typeface="Plus Jakarta Sans"/>
                <a:cs typeface="Plus Jakarta Sans"/>
              </a:rPr>
              <a:t>brdr</a:t>
            </a:r>
            <a:r>
              <a:rPr lang="nl-BE">
                <a:latin typeface="Plus Jakarta Sans"/>
                <a:cs typeface="Plus Jakarta Sans"/>
              </a:rPr>
              <a:t>’? En  ‘</a:t>
            </a:r>
            <a:r>
              <a:rPr lang="nl-BE" err="1">
                <a:latin typeface="Plus Jakarta Sans"/>
                <a:cs typeface="Plus Jakarta Sans"/>
              </a:rPr>
              <a:t>brdrQ</a:t>
            </a:r>
            <a:r>
              <a:rPr lang="nl-BE">
                <a:latin typeface="Plus Jakarta Sans"/>
                <a:cs typeface="Plus Jakarta Sans"/>
              </a:rPr>
              <a:t>’?</a:t>
            </a:r>
          </a:p>
          <a:p>
            <a:pPr marL="287655" indent="-287655" fontAlgn="base"/>
            <a:r>
              <a:rPr lang="nl-BE">
                <a:latin typeface="Plus Jakarta Sans"/>
                <a:cs typeface="Plus Jakarta Sans"/>
              </a:rPr>
              <a:t>Theorie</a:t>
            </a:r>
          </a:p>
          <a:p>
            <a:pPr marL="630555" lvl="1" fontAlgn="base"/>
            <a:r>
              <a:rPr lang="nl-BE" err="1">
                <a:latin typeface="Plus Jakarta Sans"/>
                <a:cs typeface="Plus Jakarta Sans"/>
              </a:rPr>
              <a:t>Aligneringsalgoritme</a:t>
            </a:r>
            <a:r>
              <a:rPr lang="nl-BE">
                <a:latin typeface="Plus Jakarta Sans"/>
                <a:cs typeface="Plus Jakarta Sans"/>
              </a:rPr>
              <a:t> </a:t>
            </a:r>
          </a:p>
          <a:p>
            <a:pPr marL="287655" indent="-287655" fontAlgn="base"/>
            <a:r>
              <a:rPr lang="nl-BE">
                <a:latin typeface="Plus Jakarta Sans"/>
                <a:cs typeface="Plus Jakarta Sans"/>
              </a:rPr>
              <a:t>Mogelijkheden</a:t>
            </a:r>
          </a:p>
          <a:p>
            <a:pPr marL="630555" lvl="1" fontAlgn="base"/>
            <a:r>
              <a:rPr lang="nl-BE" err="1">
                <a:latin typeface="Plus Jakarta Sans"/>
                <a:cs typeface="Plus Jakarta Sans"/>
              </a:rPr>
              <a:t>Use</a:t>
            </a:r>
            <a:r>
              <a:rPr lang="nl-BE">
                <a:latin typeface="Plus Jakarta Sans"/>
                <a:cs typeface="Plus Jakarta Sans"/>
              </a:rPr>
              <a:t> cases/Functionaliteiten</a:t>
            </a:r>
          </a:p>
          <a:p>
            <a:pPr marL="0" indent="0" fontAlgn="base">
              <a:buNone/>
            </a:pPr>
            <a:r>
              <a:rPr lang="nl-BE">
                <a:latin typeface="Plus Jakarta Sans"/>
                <a:cs typeface="Plus Jakarta Sans"/>
              </a:rPr>
              <a:t>---Pauze---</a:t>
            </a:r>
          </a:p>
          <a:p>
            <a:pPr marL="287655" indent="-287655" fontAlgn="base"/>
            <a:r>
              <a:rPr lang="nl-BE" err="1">
                <a:latin typeface="Plus Jakarta Sans"/>
                <a:cs typeface="Plus Jakarta Sans"/>
              </a:rPr>
              <a:t>brdrQ</a:t>
            </a:r>
            <a:r>
              <a:rPr lang="nl-BE">
                <a:latin typeface="Plus Jakarta Sans"/>
                <a:cs typeface="Plus Jakarta Sans"/>
              </a:rPr>
              <a:t> in praktijk</a:t>
            </a:r>
          </a:p>
          <a:p>
            <a:pPr marL="630555" lvl="1" fontAlgn="base"/>
            <a:r>
              <a:rPr lang="nl-BE">
                <a:latin typeface="Plus Jakarta Sans"/>
                <a:cs typeface="Plus Jakarta Sans"/>
              </a:rPr>
              <a:t>Toelichting Puurs-Sint-Amands</a:t>
            </a:r>
          </a:p>
          <a:p>
            <a:pPr marL="287655" indent="-287655" fontAlgn="base"/>
            <a:r>
              <a:rPr lang="nl-BE">
                <a:latin typeface="Plus Jakarta Sans"/>
                <a:cs typeface="Plus Jakarta Sans"/>
              </a:rPr>
              <a:t>Tips &amp; Tricks</a:t>
            </a:r>
          </a:p>
          <a:p>
            <a:pPr marL="287655" indent="-287655" fontAlgn="base"/>
            <a:r>
              <a:rPr lang="nl-BE">
                <a:latin typeface="Plus Jakarta Sans"/>
                <a:cs typeface="Plus Jakarta Sans"/>
              </a:rPr>
              <a:t>Aan de slag!</a:t>
            </a:r>
          </a:p>
          <a:p>
            <a:pPr marL="0" indent="0" fontAlgn="base">
              <a:buNone/>
            </a:pPr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ADE0331-6636-A9B9-592E-76341A050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02" y="960921"/>
            <a:ext cx="3986489" cy="48888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5B955966-64D7-9A44-EF90-D78FBA51E9F2}"/>
              </a:ext>
            </a:extLst>
          </p:cNvPr>
          <p:cNvSpPr txBox="1"/>
          <p:nvPr/>
        </p:nvSpPr>
        <p:spPr>
          <a:xfrm>
            <a:off x="118349" y="6093856"/>
            <a:ext cx="4441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400">
                <a:hlinkClick r:id="rId4"/>
              </a:rPr>
              <a:t>https://onroerenderfgoed.github.io/brdrQ/</a:t>
            </a:r>
            <a:r>
              <a:rPr lang="nl-BE" sz="1400"/>
              <a:t> </a:t>
            </a:r>
          </a:p>
          <a:p>
            <a:r>
              <a:rPr lang="nl-BE" sz="1400">
                <a:hlinkClick r:id="rId5"/>
              </a:rPr>
              <a:t>https://github.com/OnroerendErfgoed/brdrQ</a:t>
            </a:r>
            <a:endParaRPr lang="nl-BE" sz="1400"/>
          </a:p>
        </p:txBody>
      </p:sp>
    </p:spTree>
    <p:extLst>
      <p:ext uri="{BB962C8B-B14F-4D97-AF65-F5344CB8AC3E}">
        <p14:creationId xmlns:p14="http://schemas.microsoft.com/office/powerpoint/2010/main" val="4883209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7F1C64-CEA2-B0AE-2E59-B002A098B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Use</a:t>
            </a:r>
            <a:r>
              <a:rPr lang="nl-NL"/>
              <a:t> Cases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06BD920-6C7C-34B3-42AF-ACC3E5CC8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47759"/>
            <a:ext cx="7220902" cy="6019174"/>
          </a:xfrm>
        </p:spPr>
        <p:txBody>
          <a:bodyPr>
            <a:normAutofit fontScale="77500" lnSpcReduction="20000"/>
          </a:bodyPr>
          <a:lstStyle/>
          <a:p>
            <a:pPr marL="287655" indent="-287655"/>
            <a:r>
              <a:rPr lang="nl-NL" dirty="0">
                <a:latin typeface="Plus Jakarta Sans"/>
                <a:cs typeface="Plus Jakarta Sans"/>
              </a:rPr>
              <a:t>Aligneren op </a:t>
            </a:r>
            <a:r>
              <a:rPr lang="nl-NL" dirty="0" err="1">
                <a:latin typeface="Plus Jakarta Sans"/>
                <a:cs typeface="Plus Jakarta Sans"/>
              </a:rPr>
              <a:t>referentielaag</a:t>
            </a:r>
            <a:r>
              <a:rPr lang="nl-NL" dirty="0">
                <a:latin typeface="Plus Jakarta Sans"/>
                <a:cs typeface="Plus Jakarta Sans"/>
              </a:rPr>
              <a:t> (</a:t>
            </a:r>
            <a:r>
              <a:rPr lang="nl-NL" dirty="0" err="1">
                <a:latin typeface="Plus Jakarta Sans"/>
                <a:cs typeface="Plus Jakarta Sans"/>
              </a:rPr>
              <a:t>bvb</a:t>
            </a:r>
            <a:r>
              <a:rPr lang="nl-NL" dirty="0">
                <a:latin typeface="Plus Jakarta Sans"/>
                <a:cs typeface="Plus Jakarta Sans"/>
              </a:rPr>
              <a:t> GRB perceel/gebouw/…):</a:t>
            </a:r>
          </a:p>
          <a:p>
            <a:pPr marL="630555" lvl="1" indent="-287655"/>
            <a:r>
              <a:rPr lang="nl-NL" dirty="0">
                <a:solidFill>
                  <a:srgbClr val="0070C0"/>
                </a:solidFill>
                <a:latin typeface="Plus Jakarta Sans"/>
                <a:cs typeface="Plus Jakarta Sans"/>
              </a:rPr>
              <a:t>Aligneren van geschetste (ruw ingetekende) data</a:t>
            </a:r>
          </a:p>
          <a:p>
            <a:pPr marL="630555" lvl="1" indent="-287655"/>
            <a:r>
              <a:rPr lang="nl-NL" dirty="0" err="1">
                <a:latin typeface="Plus Jakarta Sans"/>
                <a:cs typeface="Plus Jakarta Sans"/>
              </a:rPr>
              <a:t>Geodata</a:t>
            </a:r>
            <a:r>
              <a:rPr lang="nl-NL" dirty="0">
                <a:latin typeface="Plus Jakarta Sans"/>
                <a:cs typeface="Plus Jakarta Sans"/>
              </a:rPr>
              <a:t>  (niet-GRB)  aligneren op GRB</a:t>
            </a:r>
          </a:p>
          <a:p>
            <a:pPr marL="630555" lvl="1" indent="-287655"/>
            <a:r>
              <a:rPr lang="nl-NL" dirty="0">
                <a:solidFill>
                  <a:srgbClr val="0070C0"/>
                </a:solidFill>
                <a:latin typeface="Plus Jakarta Sans"/>
                <a:cs typeface="Plus Jakarta Sans"/>
              </a:rPr>
              <a:t>Actualisatie verouderde GRB-ingetekende </a:t>
            </a:r>
            <a:r>
              <a:rPr lang="nl-NL" dirty="0" err="1">
                <a:solidFill>
                  <a:srgbClr val="0070C0"/>
                </a:solidFill>
                <a:latin typeface="Plus Jakarta Sans"/>
                <a:cs typeface="Plus Jakarta Sans"/>
              </a:rPr>
              <a:t>geodata</a:t>
            </a:r>
            <a:endParaRPr lang="nl-NL" dirty="0">
              <a:solidFill>
                <a:srgbClr val="0070C0"/>
              </a:solidFill>
            </a:endParaRPr>
          </a:p>
          <a:p>
            <a:pPr marL="630555" lvl="1" indent="-287655"/>
            <a:r>
              <a:rPr lang="nl-NL" dirty="0">
                <a:solidFill>
                  <a:srgbClr val="0070C0"/>
                </a:solidFill>
              </a:rPr>
              <a:t>Fietspaden verleggen naar perceelsgrens, </a:t>
            </a:r>
            <a:r>
              <a:rPr lang="nl-NL" dirty="0" err="1">
                <a:solidFill>
                  <a:srgbClr val="0070C0"/>
                </a:solidFill>
              </a:rPr>
              <a:t>wegbaan</a:t>
            </a:r>
            <a:r>
              <a:rPr lang="nl-NL" dirty="0">
                <a:solidFill>
                  <a:srgbClr val="0070C0"/>
                </a:solidFill>
              </a:rPr>
              <a:t>, wegsegment,…</a:t>
            </a:r>
          </a:p>
          <a:p>
            <a:pPr marL="630555" lvl="1" indent="-287655"/>
            <a:r>
              <a:rPr lang="nl-NL" dirty="0" err="1"/>
              <a:t>Alignering</a:t>
            </a:r>
            <a:r>
              <a:rPr lang="nl-NL" dirty="0"/>
              <a:t> op GRB na Lambert 2008-transformatie</a:t>
            </a:r>
          </a:p>
          <a:p>
            <a:pPr marL="630555" lvl="1" indent="-287655"/>
            <a:r>
              <a:rPr lang="nl-NL" dirty="0"/>
              <a:t>…</a:t>
            </a:r>
          </a:p>
          <a:p>
            <a:r>
              <a:rPr lang="nl-NL" dirty="0"/>
              <a:t>Verschildetectie (&amp; visualisatie):</a:t>
            </a:r>
          </a:p>
          <a:p>
            <a:pPr lvl="1"/>
            <a:r>
              <a:rPr lang="nl-NL" dirty="0"/>
              <a:t>Afwijkingen zoeken in een dataset</a:t>
            </a:r>
          </a:p>
          <a:p>
            <a:pPr lvl="1"/>
            <a:r>
              <a:rPr lang="nl-NL" dirty="0">
                <a:solidFill>
                  <a:srgbClr val="0070C0"/>
                </a:solidFill>
              </a:rPr>
              <a:t>Versiebeheer van assets: Nakijken veranderingen</a:t>
            </a:r>
          </a:p>
          <a:p>
            <a:pPr lvl="1"/>
            <a:r>
              <a:rPr lang="nl-NL" dirty="0"/>
              <a:t>Alle afbakeningen zoeken die niet veranderd zijn</a:t>
            </a:r>
          </a:p>
          <a:p>
            <a:pPr lvl="1"/>
            <a:r>
              <a:rPr lang="nl-NL" dirty="0"/>
              <a:t>…</a:t>
            </a:r>
          </a:p>
          <a:p>
            <a:r>
              <a:rPr lang="nl-NL" dirty="0"/>
              <a:t>Data-cleaning:</a:t>
            </a:r>
          </a:p>
          <a:p>
            <a:pPr lvl="1"/>
            <a:r>
              <a:rPr lang="nl-NL" dirty="0">
                <a:latin typeface="Plus Jakarta Sans"/>
                <a:cs typeface="Plus Jakarta Sans"/>
              </a:rPr>
              <a:t>Opkuisen van </a:t>
            </a:r>
            <a:r>
              <a:rPr lang="nl-NL" dirty="0" err="1">
                <a:latin typeface="Plus Jakarta Sans"/>
                <a:cs typeface="Plus Jakarta Sans"/>
              </a:rPr>
              <a:t>slivers</a:t>
            </a:r>
            <a:endParaRPr lang="nl-NL" dirty="0">
              <a:latin typeface="Plus Jakarta Sans"/>
              <a:cs typeface="Plus Jakarta Sans"/>
            </a:endParaRPr>
          </a:p>
          <a:p>
            <a:pPr lvl="1"/>
            <a:r>
              <a:rPr lang="nl-NL" dirty="0">
                <a:solidFill>
                  <a:srgbClr val="0070C0"/>
                </a:solidFill>
              </a:rPr>
              <a:t>Openbaar Domein verwijderen uit dataset</a:t>
            </a:r>
          </a:p>
          <a:p>
            <a:pPr lvl="1"/>
            <a:r>
              <a:rPr lang="nl-NL" dirty="0">
                <a:latin typeface="Plus Jakarta Sans"/>
                <a:cs typeface="Plus Jakarta Sans"/>
              </a:rPr>
              <a:t>…</a:t>
            </a:r>
          </a:p>
          <a:p>
            <a:r>
              <a:rPr lang="nl-NL" dirty="0">
                <a:latin typeface="Plus Jakarta Sans"/>
                <a:cs typeface="Plus Jakarta Sans"/>
              </a:rPr>
              <a:t>Data-analyse:</a:t>
            </a:r>
          </a:p>
          <a:p>
            <a:pPr lvl="1"/>
            <a:r>
              <a:rPr lang="nl-NL" dirty="0">
                <a:latin typeface="Plus Jakarta Sans"/>
                <a:cs typeface="Plus Jakarta Sans"/>
              </a:rPr>
              <a:t>Hoeveel features aangepast?</a:t>
            </a:r>
          </a:p>
          <a:p>
            <a:pPr lvl="1"/>
            <a:r>
              <a:rPr lang="nl-NL" dirty="0">
                <a:latin typeface="Plus Jakarta Sans"/>
                <a:cs typeface="Plus Jakarta Sans"/>
              </a:rPr>
              <a:t>Hoeveel oppervlakte bijgekomen?</a:t>
            </a:r>
          </a:p>
          <a:p>
            <a:pPr lvl="1"/>
            <a:r>
              <a:rPr lang="nl-NL" dirty="0">
                <a:latin typeface="Plus Jakarta Sans"/>
                <a:cs typeface="Plus Jakarta San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9502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C74E25-1F2D-E061-3EF3-23B09036C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Use</a:t>
            </a:r>
            <a:r>
              <a:rPr lang="nl-NL"/>
              <a:t> case:</a:t>
            </a:r>
            <a:br>
              <a:rPr lang="nl-NL"/>
            </a:br>
            <a:r>
              <a:rPr lang="nl-NL"/>
              <a:t>Aanvraag omgevingsvergunning, ingetekend door burger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52DAE00-8D52-7F11-9BB0-9D4198D02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01297"/>
            <a:ext cx="7220902" cy="5826137"/>
          </a:xfrm>
        </p:spPr>
        <p:txBody>
          <a:bodyPr vert="horz" lIns="0" tIns="45720" rIns="0" bIns="45720" rtlCol="0" anchor="t">
            <a:normAutofit fontScale="92500"/>
          </a:bodyPr>
          <a:lstStyle/>
          <a:p>
            <a:pPr marL="287655" indent="-287655"/>
            <a:r>
              <a:rPr lang="nl-NL" dirty="0"/>
              <a:t>Situatie</a:t>
            </a:r>
            <a:endParaRPr lang="en-US" dirty="0"/>
          </a:p>
          <a:p>
            <a:pPr marL="630555" lvl="1"/>
            <a:r>
              <a:rPr lang="nl-NL" dirty="0"/>
              <a:t>Geometrie (ruw) ingetekend door burger in UI</a:t>
            </a:r>
          </a:p>
          <a:p>
            <a:pPr marL="630555" lvl="1"/>
            <a:r>
              <a:rPr lang="nl-NL" dirty="0"/>
              <a:t>Verkaveling: Perceelsgrenzen nog niet aanwezig in UI bij intekenen aanvraag</a:t>
            </a:r>
          </a:p>
          <a:p>
            <a:pPr marL="630555" lvl="1"/>
            <a:r>
              <a:rPr lang="nl-NL" dirty="0"/>
              <a:t>Aanvraag voor geheel perceel</a:t>
            </a:r>
          </a:p>
          <a:p>
            <a:pPr marL="630555" lvl="1"/>
            <a:r>
              <a:rPr lang="nl-NL" dirty="0">
                <a:latin typeface="Plus Jakarta Sans"/>
                <a:cs typeface="Plus Jakarta Sans"/>
              </a:rPr>
              <a:t>Aanvraag voor privaat domein </a:t>
            </a:r>
            <a:r>
              <a:rPr lang="nl-NL" dirty="0">
                <a:latin typeface="Plus Jakarta Sans"/>
                <a:cs typeface="Plus Jakarta Sans"/>
                <a:sym typeface="Wingdings" panose="05000000000000000000" pitchFamily="2" charset="2"/>
              </a:rPr>
              <a:t> (geen openbaar domein)</a:t>
            </a:r>
            <a:br>
              <a:rPr lang="nl-NL" dirty="0">
                <a:latin typeface="Plus Jakarta Sans"/>
                <a:cs typeface="Plus Jakarta Sans"/>
                <a:sym typeface="Wingdings" panose="05000000000000000000" pitchFamily="2" charset="2"/>
              </a:rPr>
            </a:br>
            <a:endParaRPr lang="nl-NL" dirty="0"/>
          </a:p>
          <a:p>
            <a:pPr marL="287655" indent="-287655"/>
            <a:r>
              <a:rPr lang="nl-NL" dirty="0">
                <a:sym typeface="Wingdings" panose="05000000000000000000" pitchFamily="2" charset="2"/>
              </a:rPr>
              <a:t>Gewenst</a:t>
            </a:r>
            <a:endParaRPr lang="nl-NL" dirty="0"/>
          </a:p>
          <a:p>
            <a:pPr marL="630555" lvl="1"/>
            <a:r>
              <a:rPr lang="nl-NL" dirty="0">
                <a:sym typeface="Wingdings" panose="05000000000000000000" pitchFamily="2" charset="2"/>
              </a:rPr>
              <a:t>Geometrie afstemmen op actuele perceelsgrenzen van zodra de verkavelde percelen beschikbaar zijn</a:t>
            </a:r>
            <a:endParaRPr lang="nl-NL" dirty="0"/>
          </a:p>
          <a:p>
            <a:pPr marL="630555" lvl="1"/>
            <a:r>
              <a:rPr lang="nl-NL" dirty="0">
                <a:sym typeface="Wingdings" panose="05000000000000000000" pitchFamily="2" charset="2"/>
              </a:rPr>
              <a:t>Geen Openbaar Domein</a:t>
            </a:r>
            <a:endParaRPr lang="nl-NL" dirty="0"/>
          </a:p>
          <a:p>
            <a:pPr marL="630555" lvl="1"/>
            <a:endParaRPr lang="nl-NL" dirty="0"/>
          </a:p>
          <a:p>
            <a:pPr marL="287655" indent="-287655"/>
            <a:r>
              <a:rPr lang="nl-NL" dirty="0" err="1">
                <a:sym typeface="Wingdings" panose="05000000000000000000" pitchFamily="2" charset="2"/>
              </a:rPr>
              <a:t>brdrQ-settings</a:t>
            </a:r>
            <a:endParaRPr lang="nl-NL" dirty="0"/>
          </a:p>
          <a:p>
            <a:pPr marL="630555" lvl="1"/>
            <a:r>
              <a:rPr lang="nl-NL" dirty="0" err="1"/>
              <a:t>Referentielaag</a:t>
            </a:r>
            <a:r>
              <a:rPr lang="nl-NL" dirty="0"/>
              <a:t>: Actuele percelen (ADP)</a:t>
            </a:r>
          </a:p>
          <a:p>
            <a:pPr marL="630555" lvl="1"/>
            <a:r>
              <a:rPr lang="nl-NL" dirty="0" err="1"/>
              <a:t>OpenbaarDomeinStrategy</a:t>
            </a:r>
            <a:r>
              <a:rPr lang="nl-NL" dirty="0"/>
              <a:t>:  EXCLUDE</a:t>
            </a:r>
          </a:p>
          <a:p>
            <a:pPr marL="630555" lvl="1"/>
            <a:r>
              <a:rPr lang="nl-NL" dirty="0" err="1"/>
              <a:t>FullReferenceStrategy</a:t>
            </a:r>
            <a:r>
              <a:rPr lang="nl-NL" dirty="0"/>
              <a:t>: ONLY_FULL_REFERENCE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6F7EFF0-B51A-0784-F7C5-83D4CDAD1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34" y="2618776"/>
            <a:ext cx="3208134" cy="28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14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0B0F5-5936-5D8C-F3A6-EAB9D9005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0CEBD3-472F-E9B5-BCE7-3BDDA40F3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Use</a:t>
            </a:r>
            <a:r>
              <a:rPr lang="nl-NL"/>
              <a:t> case:</a:t>
            </a:r>
            <a:br>
              <a:rPr lang="nl-NL"/>
            </a:br>
            <a:r>
              <a:rPr lang="nl-NL"/>
              <a:t>Vervuilde locatie, deels op Openbaar Domein</a:t>
            </a:r>
            <a:br>
              <a:rPr lang="nl-BE"/>
            </a:b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10917DD-ABC1-D81B-BEF1-FF99AC8E8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10589"/>
            <a:ext cx="7220902" cy="5733211"/>
          </a:xfrm>
        </p:spPr>
        <p:txBody>
          <a:bodyPr vert="horz" lIns="0" tIns="45720" rIns="0" bIns="45720" rtlCol="0" anchor="t">
            <a:normAutofit lnSpcReduction="10000"/>
          </a:bodyPr>
          <a:lstStyle/>
          <a:p>
            <a:pPr marL="287655" indent="-287655"/>
            <a:r>
              <a:rPr lang="nl-NL"/>
              <a:t>Situatie</a:t>
            </a:r>
            <a:endParaRPr lang="en-US"/>
          </a:p>
          <a:p>
            <a:pPr marL="630555" lvl="1"/>
            <a:r>
              <a:rPr lang="nl-NL"/>
              <a:t>Geometrie niet ingetekend op GRB</a:t>
            </a:r>
          </a:p>
          <a:p>
            <a:pPr marL="630555" lvl="1"/>
            <a:r>
              <a:rPr lang="nl-NL"/>
              <a:t>Overlapt meerdere percelen</a:t>
            </a:r>
          </a:p>
          <a:p>
            <a:pPr marL="630555" lvl="1"/>
            <a:r>
              <a:rPr lang="nl-NL">
                <a:latin typeface="Plus Jakarta Sans"/>
                <a:cs typeface="Plus Jakarta Sans"/>
              </a:rPr>
              <a:t>Deels op Openbaar Domein</a:t>
            </a:r>
            <a:endParaRPr lang="nl-NL"/>
          </a:p>
          <a:p>
            <a:pPr marL="287655" indent="-287655"/>
            <a:r>
              <a:rPr lang="nl-NL">
                <a:latin typeface="Plus Jakarta Sans"/>
                <a:cs typeface="Plus Jakarta Sans"/>
              </a:rPr>
              <a:t>Doel</a:t>
            </a:r>
          </a:p>
          <a:p>
            <a:pPr marL="630555" lvl="1"/>
            <a:r>
              <a:rPr lang="nl-NL"/>
              <a:t>Aligneer op actuele perceelsgrenzen (GRB-ADP)</a:t>
            </a:r>
          </a:p>
          <a:p>
            <a:pPr marL="630555" lvl="1"/>
            <a:r>
              <a:rPr lang="nl-NL"/>
              <a:t>Onderzoek de setting ‘</a:t>
            </a:r>
            <a:r>
              <a:rPr lang="nl-NL" err="1"/>
              <a:t>OpenDomainStrategy</a:t>
            </a:r>
            <a:r>
              <a:rPr lang="nl-NL"/>
              <a:t>’</a:t>
            </a:r>
          </a:p>
          <a:p>
            <a:pPr marL="287655" indent="-287655"/>
            <a:r>
              <a:rPr lang="nl-NL" err="1">
                <a:latin typeface="Plus Jakarta Sans"/>
                <a:cs typeface="Plus Jakarta Sans"/>
              </a:rPr>
              <a:t>brdrQ</a:t>
            </a:r>
            <a:r>
              <a:rPr lang="nl-NL">
                <a:latin typeface="Plus Jakarta Sans"/>
                <a:cs typeface="Plus Jakarta Sans"/>
              </a:rPr>
              <a:t> - </a:t>
            </a:r>
            <a:r>
              <a:rPr lang="nl-NL" err="1">
                <a:latin typeface="Plus Jakarta Sans"/>
                <a:cs typeface="Plus Jakarta Sans"/>
              </a:rPr>
              <a:t>settings</a:t>
            </a:r>
            <a:endParaRPr lang="nl-NL">
              <a:latin typeface="Plus Jakarta Sans"/>
              <a:cs typeface="Plus Jakarta Sans"/>
            </a:endParaRPr>
          </a:p>
          <a:p>
            <a:pPr marL="630555" lvl="1"/>
            <a:r>
              <a:rPr lang="nl-NL" err="1"/>
              <a:t>Themalaag</a:t>
            </a:r>
            <a:r>
              <a:rPr lang="nl-NL"/>
              <a:t>: vervuilde locaties</a:t>
            </a:r>
          </a:p>
          <a:p>
            <a:pPr marL="630555" lvl="1"/>
            <a:r>
              <a:rPr lang="nl-NL" err="1"/>
              <a:t>Referentielaag</a:t>
            </a:r>
            <a:r>
              <a:rPr lang="nl-NL"/>
              <a:t>: Actuele percelen (ADP)</a:t>
            </a:r>
          </a:p>
          <a:p>
            <a:pPr marL="630555" lvl="1"/>
            <a:r>
              <a:rPr lang="nl-NL" err="1"/>
              <a:t>OpenbaarDomeinStrategy</a:t>
            </a:r>
            <a:r>
              <a:rPr lang="nl-NL"/>
              <a:t>:  </a:t>
            </a:r>
          </a:p>
          <a:p>
            <a:pPr marL="954555" lvl="2"/>
            <a:r>
              <a:rPr lang="nl-NL"/>
              <a:t>EXCLUDE, </a:t>
            </a:r>
          </a:p>
          <a:p>
            <a:pPr marL="954555" lvl="2"/>
            <a:r>
              <a:rPr lang="nl-NL"/>
              <a:t>AS_IS</a:t>
            </a:r>
          </a:p>
          <a:p>
            <a:pPr marL="954555" lvl="2"/>
            <a:r>
              <a:rPr lang="nl-NL"/>
              <a:t>SNAP_INNER_SIDE</a:t>
            </a:r>
          </a:p>
          <a:p>
            <a:pPr marL="954555" lvl="2"/>
            <a:r>
              <a:rPr lang="nl-NL"/>
              <a:t>SNAP_ALL_SIDE</a:t>
            </a:r>
          </a:p>
        </p:txBody>
      </p:sp>
      <p:pic>
        <p:nvPicPr>
          <p:cNvPr id="4" name="Afbeelding 3" descr="Afbeelding met tekst, schermopname, Lettertype, lijn&#10;&#10;Door AI gegenereerde inhoud is mogelijk onjuist.">
            <a:extLst>
              <a:ext uri="{FF2B5EF4-FFF2-40B4-BE49-F238E27FC236}">
                <a16:creationId xmlns:a16="http://schemas.microsoft.com/office/drawing/2014/main" id="{F3055733-2612-5421-E925-56F56FEF21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7473"/>
          <a:stretch>
            <a:fillRect/>
          </a:stretch>
        </p:blipFill>
        <p:spPr>
          <a:xfrm>
            <a:off x="255780" y="3762153"/>
            <a:ext cx="3780677" cy="184278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578B677A-DF70-6779-FD24-6198DF869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509" y="2337671"/>
            <a:ext cx="2505318" cy="33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230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13A187-C6FD-9738-36DD-776A03344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Use</a:t>
            </a:r>
            <a:r>
              <a:rPr lang="nl-NL"/>
              <a:t> case:</a:t>
            </a:r>
            <a:br>
              <a:rPr lang="nl-NL"/>
            </a:br>
            <a:r>
              <a:rPr lang="nl-NL"/>
              <a:t>Onroerend Erfgoed </a:t>
            </a:r>
            <a:br>
              <a:rPr lang="nl-BE"/>
            </a:b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6D9110C-ED00-8CBC-B6C8-1A64EA55E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287655" indent="-287655"/>
            <a:r>
              <a:rPr lang="nl-NL"/>
              <a:t>Situatie</a:t>
            </a:r>
            <a:endParaRPr lang="en-US"/>
          </a:p>
          <a:p>
            <a:pPr marL="630555" lvl="1"/>
            <a:r>
              <a:rPr lang="nl-NL"/>
              <a:t>Beschermd object</a:t>
            </a:r>
          </a:p>
          <a:p>
            <a:pPr marL="630555" lvl="1"/>
            <a:r>
              <a:rPr lang="nl-NL">
                <a:latin typeface="Plus Jakarta Sans"/>
                <a:cs typeface="Plus Jakarta Sans"/>
              </a:rPr>
              <a:t>Ingetekend als schets (niet-GRB)</a:t>
            </a:r>
          </a:p>
          <a:p>
            <a:pPr marL="630555" lvl="1"/>
            <a:r>
              <a:rPr lang="nl-NL"/>
              <a:t>Uitsnijding – klein deel is niet beschermd</a:t>
            </a:r>
          </a:p>
          <a:p>
            <a:pPr marL="287655" indent="-287655"/>
            <a:r>
              <a:rPr lang="nl-NL"/>
              <a:t>Gewenst</a:t>
            </a:r>
          </a:p>
          <a:p>
            <a:pPr marL="630555" lvl="1"/>
            <a:r>
              <a:rPr lang="nl-NL"/>
              <a:t>Geometrie geactualiseerd naar actuele GRB (perceel of gebouw)</a:t>
            </a:r>
          </a:p>
          <a:p>
            <a:pPr marL="630555" lvl="1"/>
            <a:r>
              <a:rPr lang="nl-NL">
                <a:latin typeface="Plus Jakarta Sans"/>
                <a:cs typeface="Plus Jakarta Sans"/>
              </a:rPr>
              <a:t>Uitsnijding behouden</a:t>
            </a:r>
            <a:br>
              <a:rPr lang="nl-NL">
                <a:latin typeface="Plus Jakarta Sans"/>
                <a:cs typeface="Plus Jakarta Sans"/>
              </a:rPr>
            </a:br>
            <a:endParaRPr lang="nl-NL"/>
          </a:p>
          <a:p>
            <a:pPr marL="287655" indent="-287655"/>
            <a:r>
              <a:rPr lang="nl-NL" err="1"/>
              <a:t>brdrQ-settings</a:t>
            </a:r>
            <a:endParaRPr lang="nl-NL"/>
          </a:p>
          <a:p>
            <a:pPr marL="630555" lvl="1"/>
            <a:r>
              <a:rPr lang="nl-NL" err="1"/>
              <a:t>Referentielaag</a:t>
            </a:r>
            <a:r>
              <a:rPr lang="nl-NL"/>
              <a:t>: Actuele percelen (ADP)</a:t>
            </a:r>
          </a:p>
          <a:p>
            <a:pPr marL="630555" lvl="1"/>
            <a:r>
              <a:rPr lang="nl-NL" err="1"/>
              <a:t>OpenbaarDomeinStrategy</a:t>
            </a:r>
            <a:r>
              <a:rPr lang="nl-NL"/>
              <a:t>:  SNAP_ALL_SIDE</a:t>
            </a:r>
          </a:p>
          <a:p>
            <a:pPr marL="630555" lvl="1"/>
            <a:r>
              <a:rPr lang="nl-NL" err="1"/>
              <a:t>FullParcelStrategy</a:t>
            </a:r>
            <a:r>
              <a:rPr lang="nl-NL"/>
              <a:t>: NO_FULL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72FDD2C-652C-047A-0FA6-22928EDA4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313" y="1704751"/>
            <a:ext cx="2248842" cy="41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770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889D01-679A-D0DA-66C3-F97959000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Use</a:t>
            </a:r>
            <a:r>
              <a:rPr lang="nl-NL"/>
              <a:t> case:</a:t>
            </a:r>
            <a:br>
              <a:rPr lang="nl-NL"/>
            </a:br>
            <a:r>
              <a:rPr lang="nl-NL"/>
              <a:t>Versie-beheer bij meerdere geometrie-varianten </a:t>
            </a:r>
            <a:br>
              <a:rPr lang="nl-NL"/>
            </a:br>
            <a:r>
              <a:rPr lang="nl-NL"/>
              <a:t>(</a:t>
            </a:r>
            <a:r>
              <a:rPr lang="nl-NL" err="1"/>
              <a:t>main</a:t>
            </a:r>
            <a:r>
              <a:rPr lang="nl-NL"/>
              <a:t> (v1), v2,…): </a:t>
            </a:r>
            <a:br>
              <a:rPr lang="nl-NL"/>
            </a:br>
            <a:r>
              <a:rPr lang="nl-NL"/>
              <a:t>verschildetectie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61C00EC-E782-4728-F9F1-90986E0E1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10589"/>
            <a:ext cx="7220902" cy="5826138"/>
          </a:xfrm>
        </p:spPr>
        <p:txBody>
          <a:bodyPr vert="horz" lIns="0" tIns="45720" rIns="0" bIns="45720" rtlCol="0" anchor="t">
            <a:normAutofit/>
          </a:bodyPr>
          <a:lstStyle/>
          <a:p>
            <a:pPr marL="287655" indent="-287655"/>
            <a:r>
              <a:rPr lang="nl-NL">
                <a:latin typeface="Plus Jakarta Sans"/>
                <a:cs typeface="Plus Jakarta Sans"/>
              </a:rPr>
              <a:t>Situatie</a:t>
            </a:r>
            <a:endParaRPr lang="en-US">
              <a:latin typeface="Plus Jakarta Sans"/>
              <a:cs typeface="Plus Jakarta Sans"/>
            </a:endParaRPr>
          </a:p>
          <a:p>
            <a:pPr marL="630555" lvl="1"/>
            <a:r>
              <a:rPr lang="nl-NL"/>
              <a:t>Organisatie gebruikt geometrie binnen meerdere systemen</a:t>
            </a:r>
          </a:p>
          <a:p>
            <a:pPr marL="630555" lvl="1"/>
            <a:r>
              <a:rPr lang="nl-NL">
                <a:latin typeface="Plus Jakarta Sans"/>
                <a:cs typeface="Plus Jakarta Sans"/>
              </a:rPr>
              <a:t>Conflicten in versie van geometrie</a:t>
            </a:r>
            <a:br>
              <a:rPr lang="nl-NL">
                <a:latin typeface="Plus Jakarta Sans"/>
                <a:cs typeface="Plus Jakarta Sans"/>
              </a:rPr>
            </a:br>
            <a:endParaRPr lang="nl-NL"/>
          </a:p>
          <a:p>
            <a:pPr marL="287655" indent="-287655"/>
            <a:r>
              <a:rPr lang="nl-NL">
                <a:latin typeface="Plus Jakarta Sans"/>
                <a:cs typeface="Plus Jakarta Sans"/>
              </a:rPr>
              <a:t>Gewenst</a:t>
            </a:r>
          </a:p>
          <a:p>
            <a:pPr marL="630555" lvl="1"/>
            <a:r>
              <a:rPr lang="nl-NL"/>
              <a:t>Overzicht van verschillen tussen de versies</a:t>
            </a:r>
          </a:p>
          <a:p>
            <a:pPr marL="630555" lvl="1"/>
            <a:r>
              <a:rPr lang="nl-NL">
                <a:latin typeface="Plus Jakarta Sans"/>
                <a:cs typeface="Plus Jakarta Sans"/>
              </a:rPr>
              <a:t>Afstemming van v2 op </a:t>
            </a:r>
            <a:r>
              <a:rPr lang="nl-NL" err="1">
                <a:latin typeface="Plus Jakarta Sans"/>
                <a:cs typeface="Plus Jakarta Sans"/>
              </a:rPr>
              <a:t>main</a:t>
            </a:r>
            <a:r>
              <a:rPr lang="nl-NL">
                <a:latin typeface="Plus Jakarta Sans"/>
                <a:cs typeface="Plus Jakarta Sans"/>
              </a:rPr>
              <a:t> (v1)-geometrie</a:t>
            </a:r>
            <a:br>
              <a:rPr lang="nl-NL">
                <a:latin typeface="Plus Jakarta Sans"/>
                <a:cs typeface="Plus Jakarta Sans"/>
              </a:rPr>
            </a:br>
            <a:endParaRPr lang="nl-NL"/>
          </a:p>
          <a:p>
            <a:pPr marL="287655" indent="-287655"/>
            <a:r>
              <a:rPr lang="nl-NL" err="1">
                <a:latin typeface="Plus Jakarta Sans"/>
                <a:cs typeface="Plus Jakarta Sans"/>
              </a:rPr>
              <a:t>brdrQ-settings</a:t>
            </a:r>
            <a:endParaRPr lang="nl-NL">
              <a:latin typeface="Plus Jakarta Sans"/>
              <a:cs typeface="Plus Jakarta Sans"/>
            </a:endParaRPr>
          </a:p>
          <a:p>
            <a:pPr marL="630555" lvl="1"/>
            <a:r>
              <a:rPr lang="nl-NL" err="1">
                <a:latin typeface="Plus Jakarta Sans"/>
                <a:cs typeface="Plus Jakarta Sans"/>
              </a:rPr>
              <a:t>Referentielaag</a:t>
            </a:r>
            <a:r>
              <a:rPr lang="nl-NL">
                <a:latin typeface="Plus Jakarta Sans"/>
                <a:cs typeface="Plus Jakarta Sans"/>
              </a:rPr>
              <a:t>: lokale laag met </a:t>
            </a:r>
            <a:r>
              <a:rPr lang="nl-NL" err="1">
                <a:latin typeface="Plus Jakarta Sans"/>
                <a:cs typeface="Plus Jakarta Sans"/>
              </a:rPr>
              <a:t>main</a:t>
            </a:r>
            <a:r>
              <a:rPr lang="nl-NL">
                <a:latin typeface="Plus Jakarta Sans"/>
                <a:cs typeface="Plus Jakarta Sans"/>
              </a:rPr>
              <a:t> (v1)-</a:t>
            </a:r>
            <a:r>
              <a:rPr lang="nl-NL" err="1">
                <a:latin typeface="Plus Jakarta Sans"/>
                <a:cs typeface="Plus Jakarta Sans"/>
              </a:rPr>
              <a:t>geometries</a:t>
            </a:r>
            <a:endParaRPr lang="nl-NL">
              <a:latin typeface="Plus Jakarta Sans"/>
              <a:cs typeface="Plus Jakarta Sans"/>
            </a:endParaRPr>
          </a:p>
          <a:p>
            <a:pPr marL="630555" lvl="1"/>
            <a:r>
              <a:rPr lang="nl-NL" err="1">
                <a:latin typeface="Plus Jakarta Sans"/>
                <a:cs typeface="Plus Jakarta Sans"/>
              </a:rPr>
              <a:t>OpenbaarDomeinStrategy</a:t>
            </a:r>
            <a:r>
              <a:rPr lang="nl-NL">
                <a:latin typeface="Plus Jakarta Sans"/>
                <a:cs typeface="Plus Jakarta Sans"/>
              </a:rPr>
              <a:t>:  EXCLUDE</a:t>
            </a:r>
          </a:p>
          <a:p>
            <a:pPr marL="630555" lvl="1"/>
            <a:r>
              <a:rPr lang="nl-NL" err="1">
                <a:latin typeface="Plus Jakarta Sans"/>
                <a:cs typeface="Plus Jakarta Sans"/>
              </a:rPr>
              <a:t>FullParcelStrategy</a:t>
            </a:r>
            <a:r>
              <a:rPr lang="nl-NL">
                <a:latin typeface="Plus Jakarta Sans"/>
                <a:cs typeface="Plus Jakarta Sans"/>
              </a:rPr>
              <a:t>: ONLY_FULL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0B460F7-1DE2-FE45-92D5-4B5EFCFC3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49" y="3008617"/>
            <a:ext cx="1987697" cy="31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2514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83324C-07D1-0B70-FA87-27B694ADB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Use</a:t>
            </a:r>
            <a:r>
              <a:rPr lang="nl-NL"/>
              <a:t> case:</a:t>
            </a:r>
            <a:br>
              <a:rPr lang="nl-NL"/>
            </a:br>
            <a:r>
              <a:rPr lang="nl-NL"/>
              <a:t>Actualisatie dossiers naar actueel GRB-percelen (BULK)</a:t>
            </a:r>
            <a:endParaRPr lang="nl-BE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E93BC20A-9918-6F6D-1295-2B68F7C1E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10589"/>
            <a:ext cx="7220902" cy="5826138"/>
          </a:xfrm>
        </p:spPr>
        <p:txBody>
          <a:bodyPr vert="horz" lIns="0" tIns="45720" rIns="0" bIns="45720" rtlCol="0" anchor="t">
            <a:normAutofit/>
          </a:bodyPr>
          <a:lstStyle/>
          <a:p>
            <a:pPr marL="287655" indent="-287655"/>
            <a:r>
              <a:rPr lang="nl-NL">
                <a:latin typeface="Plus Jakarta Sans"/>
                <a:cs typeface="Plus Jakarta Sans"/>
              </a:rPr>
              <a:t>Situatie</a:t>
            </a:r>
            <a:endParaRPr lang="en-US">
              <a:latin typeface="Plus Jakarta Sans"/>
              <a:cs typeface="Plus Jakarta Sans"/>
            </a:endParaRPr>
          </a:p>
          <a:p>
            <a:pPr marL="630555" lvl="1"/>
            <a:r>
              <a:rPr lang="nl-NL">
                <a:latin typeface="Plus Jakarta Sans"/>
                <a:cs typeface="Plus Jakarta Sans"/>
              </a:rPr>
              <a:t>Set van dossiers met geometrie</a:t>
            </a:r>
          </a:p>
          <a:p>
            <a:pPr marL="630555" lvl="1"/>
            <a:r>
              <a:rPr lang="nl-NL">
                <a:latin typeface="Plus Jakarta Sans"/>
                <a:cs typeface="Plus Jakarta Sans"/>
              </a:rPr>
              <a:t>Ingetekend op GRB in 2022, niet meer actueel</a:t>
            </a:r>
            <a:endParaRPr lang="nl-NL"/>
          </a:p>
          <a:p>
            <a:pPr marL="287655" indent="-287655"/>
            <a:r>
              <a:rPr lang="nl-NL">
                <a:latin typeface="Plus Jakarta Sans"/>
                <a:cs typeface="Plus Jakarta Sans"/>
              </a:rPr>
              <a:t>Gewenst</a:t>
            </a:r>
          </a:p>
          <a:p>
            <a:pPr marL="630555" lvl="1"/>
            <a:r>
              <a:rPr lang="nl-NL">
                <a:latin typeface="Plus Jakarta Sans"/>
                <a:cs typeface="Plus Jakarta Sans"/>
              </a:rPr>
              <a:t>Geactualiseerde geometrieën</a:t>
            </a:r>
          </a:p>
          <a:p>
            <a:pPr marL="630555" lvl="1"/>
            <a:r>
              <a:rPr lang="nl-NL">
                <a:latin typeface="Plus Jakarta Sans"/>
                <a:cs typeface="Plus Jakarta Sans"/>
              </a:rPr>
              <a:t>Volledige percelen</a:t>
            </a:r>
            <a:endParaRPr lang="nl-NL"/>
          </a:p>
          <a:p>
            <a:pPr marL="287655" indent="-287655"/>
            <a:r>
              <a:rPr lang="nl-NL" err="1">
                <a:latin typeface="Plus Jakarta Sans"/>
                <a:cs typeface="Plus Jakarta Sans"/>
              </a:rPr>
              <a:t>brdrQ-settings</a:t>
            </a:r>
            <a:r>
              <a:rPr lang="nl-NL">
                <a:latin typeface="Plus Jakarta Sans"/>
                <a:cs typeface="Plus Jakarta Sans"/>
              </a:rPr>
              <a:t> voor </a:t>
            </a:r>
            <a:r>
              <a:rPr lang="nl-NL" err="1">
                <a:latin typeface="Plus Jakarta Sans"/>
                <a:cs typeface="Plus Jakarta Sans"/>
              </a:rPr>
              <a:t>AutoCorrectBorders</a:t>
            </a:r>
            <a:r>
              <a:rPr lang="nl-NL">
                <a:latin typeface="Plus Jakarta Sans"/>
                <a:cs typeface="Plus Jakarta Sans"/>
              </a:rPr>
              <a:t> (Bulk)</a:t>
            </a:r>
          </a:p>
          <a:p>
            <a:pPr marL="630555" lvl="1"/>
            <a:r>
              <a:rPr lang="nl-NL" err="1">
                <a:latin typeface="Plus Jakarta Sans"/>
                <a:cs typeface="Plus Jakarta Sans"/>
              </a:rPr>
              <a:t>Referentielaag</a:t>
            </a:r>
            <a:r>
              <a:rPr lang="nl-NL">
                <a:latin typeface="Plus Jakarta Sans"/>
                <a:cs typeface="Plus Jakarta Sans"/>
              </a:rPr>
              <a:t>: actuele percelen (ADP)</a:t>
            </a:r>
          </a:p>
          <a:p>
            <a:pPr marL="630555" lvl="1"/>
            <a:r>
              <a:rPr lang="nl-NL">
                <a:latin typeface="Plus Jakarta Sans"/>
                <a:cs typeface="Plus Jakarta Sans"/>
              </a:rPr>
              <a:t>PREDICTIONS=True</a:t>
            </a:r>
          </a:p>
          <a:p>
            <a:pPr marL="954555" lvl="2"/>
            <a:r>
              <a:rPr lang="nl-NL">
                <a:latin typeface="Plus Jakarta Sans"/>
                <a:cs typeface="Plus Jakarta Sans"/>
              </a:rPr>
              <a:t>PREDICTION_STRATEGY: BEST</a:t>
            </a:r>
          </a:p>
          <a:p>
            <a:pPr marL="954555" lvl="2"/>
            <a:r>
              <a:rPr lang="nl-NL">
                <a:latin typeface="Plus Jakarta Sans"/>
                <a:cs typeface="Plus Jakarta Sans"/>
              </a:rPr>
              <a:t>FULL_STRATEGY: PREFER_FULL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BB38F34-9ED1-34C5-CA1E-11A63694F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91" y="2296632"/>
            <a:ext cx="3085271" cy="35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8570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6B1BFC-F7BC-599A-41FA-0A0A033B3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Use</a:t>
            </a:r>
            <a:r>
              <a:rPr lang="nl-NL"/>
              <a:t> case:</a:t>
            </a:r>
            <a:br>
              <a:rPr lang="nl-NL"/>
            </a:br>
            <a:r>
              <a:rPr lang="nl-NL"/>
              <a:t>Fietspaden op GRB-Wegsegment aligneren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16F55D6-9EE8-357B-5BFF-1F26830E0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Fietspad (LIJN) afstellen op GRB-Wegsegment (LIJN)</a:t>
            </a:r>
          </a:p>
          <a:p>
            <a:pPr lvl="1"/>
            <a:r>
              <a:rPr lang="nl-NL" dirty="0"/>
              <a:t>Situatie: Geometrie aangeleverd als gereden traject</a:t>
            </a:r>
          </a:p>
          <a:p>
            <a:pPr lvl="1"/>
            <a:r>
              <a:rPr lang="nl-NL" dirty="0"/>
              <a:t>Gewenst: Geometrie afstellen op GRB-Wegsegment</a:t>
            </a:r>
          </a:p>
          <a:p>
            <a:pPr lvl="1"/>
            <a:endParaRPr lang="nl-NL" dirty="0"/>
          </a:p>
          <a:p>
            <a:pPr marL="288000" lvl="1" indent="0">
              <a:buNone/>
            </a:pPr>
            <a:r>
              <a:rPr lang="nl-NL" dirty="0">
                <a:sym typeface="Wingdings" panose="05000000000000000000" pitchFamily="2" charset="2"/>
              </a:rPr>
              <a:t></a:t>
            </a:r>
            <a:r>
              <a:rPr lang="nl-NL" dirty="0" err="1"/>
              <a:t>FeatureAligner</a:t>
            </a:r>
            <a:endParaRPr lang="nl-NL" dirty="0"/>
          </a:p>
        </p:txBody>
      </p:sp>
      <p:pic>
        <p:nvPicPr>
          <p:cNvPr id="7" name="Afbeelding 6" descr="Afbeelding met tekst, kaart, Plan&#10;&#10;Door AI gegenereerde inhoud is mogelijk onjuist.">
            <a:extLst>
              <a:ext uri="{FF2B5EF4-FFF2-40B4-BE49-F238E27FC236}">
                <a16:creationId xmlns:a16="http://schemas.microsoft.com/office/drawing/2014/main" id="{1F98E458-A513-E551-5ADB-310C5A94A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51" y="2221995"/>
            <a:ext cx="4449756" cy="4474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Afbeelding 7" descr="Afbeelding met tekst, diagram, lijn, Perceel&#10;&#10;Door AI gegenereerde inhoud is mogelijk onjuist.">
            <a:extLst>
              <a:ext uri="{FF2B5EF4-FFF2-40B4-BE49-F238E27FC236}">
                <a16:creationId xmlns:a16="http://schemas.microsoft.com/office/drawing/2014/main" id="{11A4BB67-F9F2-C485-7D5A-BC92748A7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819" y="4095120"/>
            <a:ext cx="6243330" cy="2601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9CD18061-39DC-7AFE-2788-1A14F97BEB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034" y="1782642"/>
            <a:ext cx="1804344" cy="34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580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47178-BC16-0A15-1D73-627181967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2F775E-78F6-F2A6-B124-9F384500F0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err="1"/>
              <a:t>brdrQ</a:t>
            </a:r>
            <a:r>
              <a:rPr lang="nl-NL"/>
              <a:t> in praktijk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946AEEC-689D-DBDB-DA1B-40EB9BFE06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/>
              <a:t>Toelichting Puurs-Sint-Amands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9134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B6823-CCBB-5A33-C8CD-F7B299F71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0488FD-F83E-1FA8-C484-4F7BE7B066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/>
              <a:t>TIPS &amp; TRICKS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1A5304D-09A6-EAD9-C9D0-50BFF53617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4774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4C5947-1A55-E77C-4AA8-9A06AFAAA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QGIS Processing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098117C-980B-B6CD-1506-A85097D35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47758"/>
            <a:ext cx="7220902" cy="5961601"/>
          </a:xfrm>
        </p:spPr>
        <p:txBody>
          <a:bodyPr>
            <a:normAutofit/>
          </a:bodyPr>
          <a:lstStyle/>
          <a:p>
            <a:r>
              <a:rPr lang="nl-NL"/>
              <a:t>Langlopende processen:</a:t>
            </a:r>
          </a:p>
          <a:p>
            <a:pPr lvl="1"/>
            <a:r>
              <a:rPr lang="nl-NL"/>
              <a:t> QGIS ‘reageert niet’ : UI ‘bevriest’</a:t>
            </a:r>
          </a:p>
          <a:p>
            <a:pPr lvl="1"/>
            <a:r>
              <a:rPr lang="nl-NL">
                <a:sym typeface="Wingdings" panose="05000000000000000000" pitchFamily="2" charset="2"/>
              </a:rPr>
              <a:t>’</a:t>
            </a:r>
            <a:r>
              <a:rPr lang="nl-NL" err="1">
                <a:sym typeface="Wingdings" panose="05000000000000000000" pitchFamily="2" charset="2"/>
              </a:rPr>
              <a:t>brdr</a:t>
            </a:r>
            <a:r>
              <a:rPr lang="nl-NL">
                <a:sym typeface="Wingdings" panose="05000000000000000000" pitchFamily="2" charset="2"/>
              </a:rPr>
              <a:t>’ rekent wel!</a:t>
            </a:r>
          </a:p>
          <a:p>
            <a:pPr lvl="1"/>
            <a:r>
              <a:rPr lang="nl-NL">
                <a:sym typeface="Wingdings" panose="05000000000000000000" pitchFamily="2" charset="2"/>
              </a:rPr>
              <a:t>Na berekening UI terug beschikbaar</a:t>
            </a:r>
          </a:p>
          <a:p>
            <a:r>
              <a:rPr lang="nl-NL">
                <a:sym typeface="Wingdings" panose="05000000000000000000" pitchFamily="2" charset="2"/>
              </a:rPr>
              <a:t>Tip:</a:t>
            </a:r>
          </a:p>
          <a:p>
            <a:pPr lvl="1"/>
            <a:r>
              <a:rPr lang="nl-NL" u="sng">
                <a:sym typeface="Wingdings" panose="05000000000000000000" pitchFamily="2" charset="2"/>
              </a:rPr>
              <a:t>Test</a:t>
            </a:r>
            <a:r>
              <a:rPr lang="nl-NL">
                <a:sym typeface="Wingdings" panose="05000000000000000000" pitchFamily="2" charset="2"/>
              </a:rPr>
              <a:t> eerst  je proces met een kleine subset:</a:t>
            </a:r>
          </a:p>
          <a:p>
            <a:pPr lvl="2"/>
            <a:r>
              <a:rPr lang="nl-NL">
                <a:sym typeface="Wingdings" panose="05000000000000000000" pitchFamily="2" charset="2"/>
              </a:rPr>
              <a:t>Beperk aantal features</a:t>
            </a:r>
          </a:p>
          <a:p>
            <a:pPr lvl="2"/>
            <a:r>
              <a:rPr lang="nl-NL">
                <a:sym typeface="Wingdings" panose="05000000000000000000" pitchFamily="2" charset="2"/>
              </a:rPr>
              <a:t>Haal grote geometrieën eruit</a:t>
            </a:r>
          </a:p>
          <a:p>
            <a:pPr lvl="1"/>
            <a:endParaRPr lang="nl-NL">
              <a:sym typeface="Wingdings" panose="05000000000000000000" pitchFamily="2" charset="2"/>
            </a:endParaRPr>
          </a:p>
          <a:p>
            <a:pPr lvl="1"/>
            <a:r>
              <a:rPr lang="nl-NL">
                <a:sym typeface="Wingdings" panose="05000000000000000000" pitchFamily="2" charset="2"/>
              </a:rPr>
              <a:t>Daarna </a:t>
            </a:r>
            <a:r>
              <a:rPr lang="nl-NL" u="sng">
                <a:sym typeface="Wingdings" panose="05000000000000000000" pitchFamily="2" charset="2"/>
              </a:rPr>
              <a:t>Volledige ‘run’:</a:t>
            </a:r>
          </a:p>
          <a:p>
            <a:pPr lvl="2"/>
            <a:r>
              <a:rPr lang="nl-NL">
                <a:sym typeface="Wingdings" panose="05000000000000000000" pitchFamily="2" charset="2"/>
              </a:rPr>
              <a:t>Middellang proces (10’-30’):</a:t>
            </a:r>
          </a:p>
          <a:p>
            <a:pPr lvl="2"/>
            <a:endParaRPr lang="nl-NL">
              <a:sym typeface="Wingdings" panose="05000000000000000000" pitchFamily="2" charset="2"/>
            </a:endParaRPr>
          </a:p>
          <a:p>
            <a:pPr lvl="2"/>
            <a:r>
              <a:rPr lang="nl-NL">
                <a:sym typeface="Wingdings" panose="05000000000000000000" pitchFamily="2" charset="2"/>
              </a:rPr>
              <a:t>Langer proces:</a:t>
            </a:r>
          </a:p>
          <a:p>
            <a:pPr marL="0" indent="0">
              <a:buNone/>
            </a:pPr>
            <a:endParaRPr lang="nl-NL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>
              <a:sym typeface="Wingdings" panose="05000000000000000000" pitchFamily="2" charset="2"/>
            </a:endParaRPr>
          </a:p>
        </p:txBody>
      </p:sp>
      <p:pic>
        <p:nvPicPr>
          <p:cNvPr id="5" name="Afbeelding 4" descr="Afbeelding met tekst, elektronica, schermopname, software&#10;&#10;Door AI gegenereerde inhoud is mogelijk onjuist.">
            <a:extLst>
              <a:ext uri="{FF2B5EF4-FFF2-40B4-BE49-F238E27FC236}">
                <a16:creationId xmlns:a16="http://schemas.microsoft.com/office/drawing/2014/main" id="{F4D43442-F462-4076-AEEA-C77F938ADA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1481"/>
          <a:stretch>
            <a:fillRect/>
          </a:stretch>
        </p:blipFill>
        <p:spPr>
          <a:xfrm>
            <a:off x="118342" y="1815037"/>
            <a:ext cx="4095849" cy="43501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AF4ACA22-FEB0-996F-5CE0-D646542CCE77}"/>
              </a:ext>
            </a:extLst>
          </p:cNvPr>
          <p:cNvSpPr/>
          <p:nvPr/>
        </p:nvSpPr>
        <p:spPr>
          <a:xfrm>
            <a:off x="1627190" y="1632857"/>
            <a:ext cx="1463040" cy="679269"/>
          </a:xfrm>
          <a:prstGeom prst="roundRect">
            <a:avLst/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Graphic 9" descr="Slapen silhouet">
            <a:extLst>
              <a:ext uri="{FF2B5EF4-FFF2-40B4-BE49-F238E27FC236}">
                <a16:creationId xmlns:a16="http://schemas.microsoft.com/office/drawing/2014/main" id="{FB4EB2BD-5E59-0CDC-53ED-643CB80BE0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89692" y="4656904"/>
            <a:ext cx="1448673" cy="1448673"/>
          </a:xfrm>
          <a:prstGeom prst="rect">
            <a:avLst/>
          </a:prstGeom>
        </p:spPr>
      </p:pic>
      <p:pic>
        <p:nvPicPr>
          <p:cNvPr id="12" name="Graphic 11" descr="Koffie silhouet">
            <a:extLst>
              <a:ext uri="{FF2B5EF4-FFF2-40B4-BE49-F238E27FC236}">
                <a16:creationId xmlns:a16="http://schemas.microsoft.com/office/drawing/2014/main" id="{09455AB9-D930-A815-21C3-DA084D4BFB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62645" y="399013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790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0215DB-E477-1176-95A5-30C976ED21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/>
              <a:t>INTRO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1201916-4D5B-BDCC-4A79-10710AE682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67672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 descr="Webontwerp met effen opvulling">
            <a:extLst>
              <a:ext uri="{FF2B5EF4-FFF2-40B4-BE49-F238E27FC236}">
                <a16:creationId xmlns:a16="http://schemas.microsoft.com/office/drawing/2014/main" id="{E1DCC5C7-4B97-0393-8CC0-38F0EB9B5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8584" y="-231865"/>
            <a:ext cx="1885406" cy="1885406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402EFD8-4EC1-DF6A-53B8-2BD987D4C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757" y="525269"/>
            <a:ext cx="4051697" cy="6332731"/>
          </a:xfrm>
        </p:spPr>
        <p:txBody>
          <a:bodyPr>
            <a:normAutofit/>
          </a:bodyPr>
          <a:lstStyle/>
          <a:p>
            <a:r>
              <a:rPr lang="nl-NL" err="1"/>
              <a:t>brdrQ</a:t>
            </a:r>
            <a:r>
              <a:rPr lang="nl-NL"/>
              <a:t> &amp;operationele processen?</a:t>
            </a:r>
          </a:p>
          <a:p>
            <a:r>
              <a:rPr lang="nl-NL"/>
              <a:t>Keuze is aan LB/ databeheerder</a:t>
            </a:r>
          </a:p>
          <a:p>
            <a:r>
              <a:rPr lang="nl-NL" b="0" u="sng"/>
              <a:t>BULK-</a:t>
            </a:r>
            <a:r>
              <a:rPr lang="nl-NL" b="0" u="sng" err="1"/>
              <a:t>Aligner</a:t>
            </a:r>
            <a:r>
              <a:rPr lang="nl-NL" b="0" u="sng"/>
              <a:t>:</a:t>
            </a:r>
          </a:p>
          <a:p>
            <a:pPr lvl="1"/>
            <a:r>
              <a:rPr lang="nl-NL"/>
              <a:t>Wijzigt input niet</a:t>
            </a:r>
          </a:p>
          <a:p>
            <a:pPr lvl="1"/>
            <a:r>
              <a:rPr lang="nl-NL"/>
              <a:t>Maakt nieuwe lagen aan</a:t>
            </a:r>
          </a:p>
          <a:p>
            <a:r>
              <a:rPr lang="nl-NL" b="0" u="sng" err="1"/>
              <a:t>brdrQ</a:t>
            </a:r>
            <a:r>
              <a:rPr lang="nl-NL" b="0" u="sng"/>
              <a:t> Feature-</a:t>
            </a:r>
            <a:r>
              <a:rPr lang="nl-NL" b="0" u="sng" err="1"/>
              <a:t>Aligner</a:t>
            </a:r>
            <a:r>
              <a:rPr lang="nl-NL" b="0" u="sng"/>
              <a:t>:</a:t>
            </a:r>
          </a:p>
          <a:p>
            <a:pPr lvl="1"/>
            <a:r>
              <a:rPr lang="nl-NL" b="1"/>
              <a:t>Kan </a:t>
            </a:r>
            <a:r>
              <a:rPr lang="nl-NL" b="1" err="1"/>
              <a:t>datalaag</a:t>
            </a:r>
            <a:r>
              <a:rPr lang="nl-NL" b="1"/>
              <a:t> aanpassen</a:t>
            </a:r>
          </a:p>
          <a:p>
            <a:pPr lvl="1"/>
            <a:r>
              <a:rPr lang="nl-NL"/>
              <a:t>Handig, maar opletten met rechtstreekse connecties(!)</a:t>
            </a:r>
          </a:p>
          <a:p>
            <a:pPr lvl="1"/>
            <a:r>
              <a:rPr lang="nl-NL"/>
              <a:t>‘</a:t>
            </a:r>
            <a:r>
              <a:rPr lang="nl-NL" err="1"/>
              <a:t>brdrq_state</a:t>
            </a:r>
            <a:r>
              <a:rPr lang="nl-NL"/>
              <a:t>’(tekst) veld toevoegen voor feature-status</a:t>
            </a:r>
            <a:endParaRPr lang="nl-BE"/>
          </a:p>
        </p:txBody>
      </p:sp>
      <p:pic>
        <p:nvPicPr>
          <p:cNvPr id="5" name="Graphic 4" descr="Database met effen opvulling">
            <a:extLst>
              <a:ext uri="{FF2B5EF4-FFF2-40B4-BE49-F238E27FC236}">
                <a16:creationId xmlns:a16="http://schemas.microsoft.com/office/drawing/2014/main" id="{D4B39E27-E7F0-4995-D100-5181121CD2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1222" y="532817"/>
            <a:ext cx="1728652" cy="1532708"/>
          </a:xfrm>
          <a:prstGeom prst="rect">
            <a:avLst/>
          </a:prstGeom>
        </p:spPr>
      </p:pic>
      <p:pic>
        <p:nvPicPr>
          <p:cNvPr id="13" name="Afbeelding 12" descr="Afbeelding met tekst, schermopname, diagram, nummer&#10;&#10;Door AI gegenereerde inhoud is mogelijk onjuist.">
            <a:extLst>
              <a:ext uri="{FF2B5EF4-FFF2-40B4-BE49-F238E27FC236}">
                <a16:creationId xmlns:a16="http://schemas.microsoft.com/office/drawing/2014/main" id="{F77ED1D9-099C-2BA0-49C8-93F7892908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0884" y="4522755"/>
            <a:ext cx="2645328" cy="1417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Pijl: omhoog/omlaag 13">
            <a:extLst>
              <a:ext uri="{FF2B5EF4-FFF2-40B4-BE49-F238E27FC236}">
                <a16:creationId xmlns:a16="http://schemas.microsoft.com/office/drawing/2014/main" id="{3976BBEC-7ABC-66AA-4B10-58A4612BB27A}"/>
              </a:ext>
            </a:extLst>
          </p:cNvPr>
          <p:cNvSpPr/>
          <p:nvPr/>
        </p:nvSpPr>
        <p:spPr>
          <a:xfrm rot="1840476">
            <a:off x="6165201" y="1987474"/>
            <a:ext cx="931817" cy="1823139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Pijl: omlaag 14">
            <a:extLst>
              <a:ext uri="{FF2B5EF4-FFF2-40B4-BE49-F238E27FC236}">
                <a16:creationId xmlns:a16="http://schemas.microsoft.com/office/drawing/2014/main" id="{D1B41C68-EDEB-4DB7-AFFC-FA2E2AD342F2}"/>
              </a:ext>
            </a:extLst>
          </p:cNvPr>
          <p:cNvSpPr/>
          <p:nvPr/>
        </p:nvSpPr>
        <p:spPr>
          <a:xfrm rot="19334840">
            <a:off x="8368739" y="2235069"/>
            <a:ext cx="718457" cy="173515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Pijl: omlaag 16">
            <a:extLst>
              <a:ext uri="{FF2B5EF4-FFF2-40B4-BE49-F238E27FC236}">
                <a16:creationId xmlns:a16="http://schemas.microsoft.com/office/drawing/2014/main" id="{FBB4DBC3-FB8C-4C9C-1C89-1C7FCF862593}"/>
              </a:ext>
            </a:extLst>
          </p:cNvPr>
          <p:cNvSpPr/>
          <p:nvPr/>
        </p:nvSpPr>
        <p:spPr>
          <a:xfrm rot="8594027">
            <a:off x="8836965" y="1922707"/>
            <a:ext cx="718457" cy="169902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9" name="Afbeelding 18" descr="Afbeelding met tekst, schermopname, diagram, nummer&#10;&#10;Door AI gegenereerde inhoud is mogelijk onjuist.">
            <a:extLst>
              <a:ext uri="{FF2B5EF4-FFF2-40B4-BE49-F238E27FC236}">
                <a16:creationId xmlns:a16="http://schemas.microsoft.com/office/drawing/2014/main" id="{0C95F99D-6881-1F3F-E08C-EAB5F458C7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4884" y="4576478"/>
            <a:ext cx="2618096" cy="1402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kstvak 19">
            <a:extLst>
              <a:ext uri="{FF2B5EF4-FFF2-40B4-BE49-F238E27FC236}">
                <a16:creationId xmlns:a16="http://schemas.microsoft.com/office/drawing/2014/main" id="{D2972CEE-6B98-2D75-F0EE-D2D5E3A2DF23}"/>
              </a:ext>
            </a:extLst>
          </p:cNvPr>
          <p:cNvSpPr txBox="1"/>
          <p:nvPr/>
        </p:nvSpPr>
        <p:spPr>
          <a:xfrm>
            <a:off x="4854011" y="3901916"/>
            <a:ext cx="2844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/>
              <a:t>Rechtstreekse connectie (?!)</a:t>
            </a:r>
            <a:endParaRPr lang="nl-BE"/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D1C9C7BF-210C-E631-0A15-5D4C6AD3A4AF}"/>
              </a:ext>
            </a:extLst>
          </p:cNvPr>
          <p:cNvSpPr txBox="1"/>
          <p:nvPr/>
        </p:nvSpPr>
        <p:spPr>
          <a:xfrm>
            <a:off x="8667605" y="3945466"/>
            <a:ext cx="1908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/>
              <a:t>Download/Upload</a:t>
            </a:r>
            <a:endParaRPr lang="nl-BE"/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657C1FF7-7B0B-D208-EC67-BEC44413AC54}"/>
              </a:ext>
            </a:extLst>
          </p:cNvPr>
          <p:cNvSpPr txBox="1"/>
          <p:nvPr/>
        </p:nvSpPr>
        <p:spPr>
          <a:xfrm>
            <a:off x="5824176" y="5955851"/>
            <a:ext cx="1258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/>
              <a:t>QGIS </a:t>
            </a:r>
            <a:r>
              <a:rPr lang="nl-NL" err="1"/>
              <a:t>brdrQ</a:t>
            </a:r>
            <a:endParaRPr lang="nl-BE"/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49D91563-9383-88D7-B337-1AA05409F773}"/>
              </a:ext>
            </a:extLst>
          </p:cNvPr>
          <p:cNvCxnSpPr>
            <a:cxnSpLocks/>
          </p:cNvCxnSpPr>
          <p:nvPr/>
        </p:nvCxnSpPr>
        <p:spPr>
          <a:xfrm>
            <a:off x="8109554" y="3929715"/>
            <a:ext cx="0" cy="274544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0C0B9034-121A-2E8C-7713-F06264B700B8}"/>
              </a:ext>
            </a:extLst>
          </p:cNvPr>
          <p:cNvSpPr txBox="1"/>
          <p:nvPr/>
        </p:nvSpPr>
        <p:spPr>
          <a:xfrm>
            <a:off x="9184471" y="6030636"/>
            <a:ext cx="1258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/>
              <a:t>QGIS </a:t>
            </a:r>
            <a:r>
              <a:rPr lang="nl-NL" err="1"/>
              <a:t>brdrQ</a:t>
            </a:r>
            <a:endParaRPr lang="nl-BE"/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55ADB599-F496-C4B0-BB55-BA4806B313D3}"/>
              </a:ext>
            </a:extLst>
          </p:cNvPr>
          <p:cNvSpPr txBox="1"/>
          <p:nvPr/>
        </p:nvSpPr>
        <p:spPr>
          <a:xfrm>
            <a:off x="8413990" y="472411"/>
            <a:ext cx="2577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/>
              <a:t>Operationele GIS werking</a:t>
            </a:r>
            <a:endParaRPr lang="nl-BE"/>
          </a:p>
        </p:txBody>
      </p:sp>
      <p:sp>
        <p:nvSpPr>
          <p:cNvPr id="28" name="Rechthoek: afgeronde hoeken 27">
            <a:extLst>
              <a:ext uri="{FF2B5EF4-FFF2-40B4-BE49-F238E27FC236}">
                <a16:creationId xmlns:a16="http://schemas.microsoft.com/office/drawing/2014/main" id="{BAA9E5F8-E378-DA98-3171-264D92CAF37B}"/>
              </a:ext>
            </a:extLst>
          </p:cNvPr>
          <p:cNvSpPr/>
          <p:nvPr/>
        </p:nvSpPr>
        <p:spPr>
          <a:xfrm>
            <a:off x="4470399" y="3904088"/>
            <a:ext cx="7569201" cy="2804939"/>
          </a:xfrm>
          <a:prstGeom prst="roundRect">
            <a:avLst/>
          </a:prstGeom>
          <a:noFill/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99087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tekst, diagram, lijn, schermopname&#10;&#10;Door AI gegenereerde inhoud is mogelijk onjuist.">
            <a:extLst>
              <a:ext uri="{FF2B5EF4-FFF2-40B4-BE49-F238E27FC236}">
                <a16:creationId xmlns:a16="http://schemas.microsoft.com/office/drawing/2014/main" id="{C79E37E3-46C9-F791-CE53-3F375370A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94" y="2540000"/>
            <a:ext cx="5416557" cy="3980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6929C6-0890-583E-4F3D-7E3DECA88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QGIS </a:t>
            </a:r>
            <a:r>
              <a:rPr lang="nl-NL" err="1"/>
              <a:t>ModelBuilder</a:t>
            </a:r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0E41DEB-F1E2-888E-BAE7-DC7D34FB9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1897" y="2250011"/>
            <a:ext cx="4232387" cy="44554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E8C695AF-B145-A62C-099C-A77B48083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680936"/>
            <a:ext cx="7324691" cy="1064737"/>
          </a:xfrm>
        </p:spPr>
        <p:txBody>
          <a:bodyPr vert="horz" lIns="0" tIns="45720" rIns="0" bIns="45720" rtlCol="0" anchor="t">
            <a:normAutofit/>
          </a:bodyPr>
          <a:lstStyle/>
          <a:p>
            <a:pPr marL="287655" indent="-287655"/>
            <a:r>
              <a:rPr lang="nl-NL" sz="1600" dirty="0" err="1">
                <a:latin typeface="Plus Jakarta Sans"/>
                <a:cs typeface="Plus Jakarta Sans"/>
              </a:rPr>
              <a:t>brdQ</a:t>
            </a:r>
            <a:r>
              <a:rPr lang="nl-NL" sz="1600" dirty="0">
                <a:latin typeface="Plus Jakarta Sans"/>
                <a:cs typeface="Plus Jakarta Sans"/>
              </a:rPr>
              <a:t>-processing tools te  gebruiken binnen eigen QGIS Model (flow)</a:t>
            </a:r>
          </a:p>
          <a:p>
            <a:pPr marL="630555" lvl="1" indent="-287655"/>
            <a:r>
              <a:rPr lang="nl-NL" sz="1200" dirty="0" err="1">
                <a:latin typeface="Plus Jakarta Sans"/>
                <a:cs typeface="Plus Jakarta Sans"/>
              </a:rPr>
              <a:t>Bvb</a:t>
            </a:r>
            <a:r>
              <a:rPr lang="nl-NL" sz="1200" dirty="0">
                <a:latin typeface="Plus Jakarta Sans"/>
                <a:cs typeface="Plus Jakarta Sans"/>
              </a:rPr>
              <a:t> output van </a:t>
            </a:r>
            <a:r>
              <a:rPr lang="nl-NL" sz="1200" dirty="0" err="1">
                <a:latin typeface="Plus Jakarta Sans"/>
                <a:cs typeface="Plus Jakarta Sans"/>
              </a:rPr>
              <a:t>brdrQ</a:t>
            </a:r>
            <a:r>
              <a:rPr lang="nl-NL" sz="1200" dirty="0">
                <a:latin typeface="Plus Jakarta Sans"/>
                <a:cs typeface="Plus Jakarta Sans"/>
              </a:rPr>
              <a:t> </a:t>
            </a:r>
            <a:r>
              <a:rPr lang="nl-NL" sz="1200" dirty="0" err="1">
                <a:latin typeface="Plus Jakarta Sans"/>
                <a:cs typeface="Plus Jakarta Sans"/>
              </a:rPr>
              <a:t>AutoCorrectBorders</a:t>
            </a:r>
            <a:r>
              <a:rPr lang="nl-NL" sz="1200" dirty="0">
                <a:latin typeface="Plus Jakarta Sans"/>
                <a:cs typeface="Plus Jakarta Sans"/>
              </a:rPr>
              <a:t> opsplitsen in ‘onveranderd’ en ‘aan te passen’</a:t>
            </a:r>
            <a:endParaRPr lang="en-US" dirty="0">
              <a:latin typeface="Plus Jakarta Sans"/>
              <a:cs typeface="Plus Jakarta Sans"/>
            </a:endParaRP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1CF5E3E2-70B0-CF9F-E679-D0194EF26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3733" y="1594634"/>
            <a:ext cx="2575783" cy="655377"/>
          </a:xfrm>
          <a:prstGeom prst="rect">
            <a:avLst/>
          </a:prstGeom>
        </p:spPr>
      </p:pic>
      <p:sp>
        <p:nvSpPr>
          <p:cNvPr id="15" name="Rechthoek: afgeronde hoeken 14">
            <a:extLst>
              <a:ext uri="{FF2B5EF4-FFF2-40B4-BE49-F238E27FC236}">
                <a16:creationId xmlns:a16="http://schemas.microsoft.com/office/drawing/2014/main" id="{CCA814AF-DDD8-86DB-F29C-47538CFF47AC}"/>
              </a:ext>
            </a:extLst>
          </p:cNvPr>
          <p:cNvSpPr/>
          <p:nvPr/>
        </p:nvSpPr>
        <p:spPr>
          <a:xfrm>
            <a:off x="2146663" y="3695579"/>
            <a:ext cx="1966156" cy="856034"/>
          </a:xfrm>
          <a:prstGeom prst="round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Pijl: omlaag 15">
            <a:extLst>
              <a:ext uri="{FF2B5EF4-FFF2-40B4-BE49-F238E27FC236}">
                <a16:creationId xmlns:a16="http://schemas.microsoft.com/office/drawing/2014/main" id="{66059836-ABD7-AB2A-9E5A-6ED39DE8A031}"/>
              </a:ext>
            </a:extLst>
          </p:cNvPr>
          <p:cNvSpPr/>
          <p:nvPr/>
        </p:nvSpPr>
        <p:spPr>
          <a:xfrm rot="2688606">
            <a:off x="5013951" y="2141094"/>
            <a:ext cx="601506" cy="66749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Afbeelding 7" descr="Afbeelding met tekst, Lettertype, schermopname, Graphics&#10;&#10;Door AI gegenereerde inhoud is mogelijk onjuist.">
            <a:extLst>
              <a:ext uri="{FF2B5EF4-FFF2-40B4-BE49-F238E27FC236}">
                <a16:creationId xmlns:a16="http://schemas.microsoft.com/office/drawing/2014/main" id="{4830F2E7-D6C9-FBF8-6227-9ABE5950AC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2542" y="1301238"/>
            <a:ext cx="1760373" cy="58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1909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952EF0-102B-2611-A6A4-4A6D39BB0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GRB </a:t>
            </a:r>
            <a:r>
              <a:rPr lang="nl-NL" err="1"/>
              <a:t>updater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4BE7569-FC1F-522C-DA7A-0631A617D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Variant van </a:t>
            </a:r>
            <a:r>
              <a:rPr lang="nl-NL" err="1"/>
              <a:t>AutoCorrectBorders</a:t>
            </a:r>
            <a:r>
              <a:rPr lang="nl-NL"/>
              <a:t> (BULK)</a:t>
            </a:r>
          </a:p>
          <a:p>
            <a:r>
              <a:rPr lang="nl-NL"/>
              <a:t>Enkel actuele GRB-lagen te kiezen</a:t>
            </a:r>
          </a:p>
          <a:p>
            <a:r>
              <a:rPr lang="nl-NL"/>
              <a:t>Geoptimaliseerd voor ‘PREDICTIONS’:</a:t>
            </a:r>
          </a:p>
          <a:p>
            <a:pPr lvl="1"/>
            <a:r>
              <a:rPr lang="nl-NL"/>
              <a:t>Doet eerst een RUN zonder </a:t>
            </a:r>
            <a:r>
              <a:rPr lang="nl-NL" err="1"/>
              <a:t>predictions</a:t>
            </a:r>
            <a:r>
              <a:rPr lang="nl-NL"/>
              <a:t> om te kijken welke geometrieën niet veranderen bij maximale relevante </a:t>
            </a:r>
            <a:r>
              <a:rPr lang="nl-NL" err="1"/>
              <a:t>distance</a:t>
            </a:r>
            <a:r>
              <a:rPr lang="nl-NL"/>
              <a:t>.</a:t>
            </a:r>
          </a:p>
          <a:p>
            <a:pPr lvl="1"/>
            <a:r>
              <a:rPr lang="nl-NL"/>
              <a:t>Doet enkel een volledige PREDICTIONS op de geometrieën die wel veranderd zijn </a:t>
            </a:r>
          </a:p>
          <a:p>
            <a:r>
              <a:rPr lang="nl-NL" err="1"/>
              <a:t>Brdr_metadata</a:t>
            </a:r>
            <a:r>
              <a:rPr lang="nl-NL"/>
              <a:t>:</a:t>
            </a:r>
          </a:p>
          <a:p>
            <a:pPr lvl="1"/>
            <a:r>
              <a:rPr lang="nl-NL"/>
              <a:t>Indien er </a:t>
            </a:r>
            <a:r>
              <a:rPr lang="nl-NL" err="1"/>
              <a:t>brdr_metadata</a:t>
            </a:r>
            <a:r>
              <a:rPr lang="nl-NL"/>
              <a:t> aanwezig is (uit een vorige </a:t>
            </a:r>
            <a:r>
              <a:rPr lang="nl-NL" err="1"/>
              <a:t>alignering</a:t>
            </a:r>
            <a:r>
              <a:rPr lang="nl-NL"/>
              <a:t>) kan dit veld worden meegegeven om betere PREDICTIONS (&amp; auto-updates) te genereren.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43951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6">
            <a:extLst>
              <a:ext uri="{FF2B5EF4-FFF2-40B4-BE49-F238E27FC236}">
                <a16:creationId xmlns:a16="http://schemas.microsoft.com/office/drawing/2014/main" id="{EE43EF58-82DA-44DD-1862-07BA1C9ED7CB}"/>
              </a:ext>
            </a:extLst>
          </p:cNvPr>
          <p:cNvSpPr txBox="1">
            <a:spLocks/>
          </p:cNvSpPr>
          <p:nvPr/>
        </p:nvSpPr>
        <p:spPr>
          <a:xfrm>
            <a:off x="365761" y="663600"/>
            <a:ext cx="3525520" cy="2372208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37195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BRDR </a:t>
            </a:r>
            <a:r>
              <a:rPr lang="en-US" sz="1800" dirty="0" err="1"/>
              <a:t>als</a:t>
            </a:r>
            <a:r>
              <a:rPr lang="en-US" sz="1800" dirty="0"/>
              <a:t> code/webservice/…:</a:t>
            </a:r>
          </a:p>
          <a:p>
            <a:endParaRPr lang="en-US" sz="1800" dirty="0"/>
          </a:p>
          <a:p>
            <a:r>
              <a:rPr lang="en-US" sz="1800" dirty="0"/>
              <a:t>INTEGRATIE BEHEERAPPLICATIE  </a:t>
            </a:r>
          </a:p>
          <a:p>
            <a:r>
              <a:rPr lang="en-US" sz="1400" dirty="0"/>
              <a:t>(Agt. </a:t>
            </a:r>
            <a:r>
              <a:rPr lang="en-US" sz="1400" dirty="0" err="1"/>
              <a:t>Onroerend</a:t>
            </a:r>
            <a:r>
              <a:rPr lang="en-US" sz="1400" dirty="0"/>
              <a:t> </a:t>
            </a:r>
            <a:r>
              <a:rPr lang="en-US" sz="1400" dirty="0" err="1"/>
              <a:t>Erfgoed</a:t>
            </a:r>
            <a:r>
              <a:rPr lang="en-US" sz="1400" dirty="0"/>
              <a:t>)</a:t>
            </a:r>
            <a:endParaRPr lang="nl-BE" sz="1400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0A2CC0DE-7A9D-FC51-9D54-65E418A41964}"/>
              </a:ext>
            </a:extLst>
          </p:cNvPr>
          <p:cNvSpPr txBox="1"/>
          <p:nvPr/>
        </p:nvSpPr>
        <p:spPr>
          <a:xfrm>
            <a:off x="2834640" y="5731423"/>
            <a:ext cx="8583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/>
              <a:t>Afstellen van een dossiercontour op GRB</a:t>
            </a:r>
          </a:p>
          <a:p>
            <a:pPr algn="ctr"/>
            <a:r>
              <a:rPr lang="nl-NL" b="1"/>
              <a:t>Dossierbeheerder aan het stuur!</a:t>
            </a:r>
            <a:endParaRPr lang="nl-BE" b="1"/>
          </a:p>
        </p:txBody>
      </p:sp>
      <p:pic>
        <p:nvPicPr>
          <p:cNvPr id="5" name="OE_autocorrectie">
            <a:hlinkClick r:id="" action="ppaction://media"/>
            <a:extLst>
              <a:ext uri="{FF2B5EF4-FFF2-40B4-BE49-F238E27FC236}">
                <a16:creationId xmlns:a16="http://schemas.microsoft.com/office/drawing/2014/main" id="{8DAEF846-B263-FCB6-D9E7-63EB9FCDE5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21337" y="919758"/>
            <a:ext cx="8070663" cy="453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44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1AC33-3BE9-A557-B7D8-2CB1C0226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05E3AF-D0F4-04EC-A51F-D13112A9D7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/>
              <a:t>OUTRO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E4CAB71-EE37-39C8-4764-D645EE6532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3858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CE2099-7A14-0824-F16D-6AD7BE165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Toekomst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C6E28B6-AC5B-3034-7C38-475810B45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47759"/>
            <a:ext cx="7220902" cy="5269270"/>
          </a:xfrm>
        </p:spPr>
        <p:txBody>
          <a:bodyPr>
            <a:normAutofit lnSpcReduction="10000"/>
          </a:bodyPr>
          <a:lstStyle/>
          <a:p>
            <a:r>
              <a:rPr lang="nl-NL" err="1"/>
              <a:t>brdrQ</a:t>
            </a:r>
            <a:r>
              <a:rPr lang="nl-NL"/>
              <a:t> - Roadshow</a:t>
            </a:r>
          </a:p>
          <a:p>
            <a:pPr lvl="1"/>
            <a:r>
              <a:rPr lang="nl-NL"/>
              <a:t>Toelichting via workshops</a:t>
            </a:r>
          </a:p>
          <a:p>
            <a:r>
              <a:rPr lang="nl-NL"/>
              <a:t>Optimalisatie ‘</a:t>
            </a:r>
            <a:r>
              <a:rPr lang="nl-NL" err="1"/>
              <a:t>brdr</a:t>
            </a:r>
            <a:r>
              <a:rPr lang="nl-NL"/>
              <a:t>’ &amp; ‘</a:t>
            </a:r>
            <a:r>
              <a:rPr lang="nl-NL" err="1"/>
              <a:t>brdrQ</a:t>
            </a:r>
            <a:r>
              <a:rPr lang="nl-NL"/>
              <a:t>’</a:t>
            </a:r>
          </a:p>
          <a:p>
            <a:pPr lvl="1"/>
            <a:r>
              <a:rPr lang="nl-NL"/>
              <a:t>Feedback capteren</a:t>
            </a:r>
          </a:p>
          <a:p>
            <a:pPr lvl="1"/>
            <a:r>
              <a:rPr lang="nl-NL"/>
              <a:t>Bugs</a:t>
            </a:r>
          </a:p>
          <a:p>
            <a:pPr lvl="1"/>
            <a:r>
              <a:rPr lang="nl-NL"/>
              <a:t>Upgrade voor QGIS 4</a:t>
            </a:r>
          </a:p>
          <a:p>
            <a:pPr lvl="1"/>
            <a:r>
              <a:rPr lang="nl-NL"/>
              <a:t>User feedback</a:t>
            </a:r>
          </a:p>
          <a:p>
            <a:r>
              <a:rPr lang="nl-NL"/>
              <a:t>Verdere automatisering </a:t>
            </a:r>
            <a:r>
              <a:rPr lang="nl-NL" err="1"/>
              <a:t>geodata-lifecycle</a:t>
            </a:r>
            <a:endParaRPr lang="nl-NL">
              <a:sym typeface="Wingdings" panose="05000000000000000000" pitchFamily="2" charset="2"/>
            </a:endParaRPr>
          </a:p>
          <a:p>
            <a:pPr lvl="1"/>
            <a:r>
              <a:rPr lang="nl-NL" err="1">
                <a:sym typeface="Wingdings" panose="05000000000000000000" pitchFamily="2" charset="2"/>
              </a:rPr>
              <a:t>brdrQ</a:t>
            </a:r>
            <a:r>
              <a:rPr lang="nl-NL">
                <a:sym typeface="Wingdings" panose="05000000000000000000" pitchFamily="2" charset="2"/>
              </a:rPr>
              <a:t> vooral gebaseerd op manueel gebruik (visualisatie, </a:t>
            </a:r>
            <a:r>
              <a:rPr lang="nl-NL" err="1">
                <a:sym typeface="Wingdings" panose="05000000000000000000" pitchFamily="2" charset="2"/>
              </a:rPr>
              <a:t>verwerking,beslissing</a:t>
            </a:r>
            <a:r>
              <a:rPr lang="nl-NL">
                <a:sym typeface="Wingdings" panose="05000000000000000000" pitchFamily="2" charset="2"/>
              </a:rPr>
              <a:t>,…)</a:t>
            </a:r>
          </a:p>
          <a:p>
            <a:pPr lvl="1"/>
            <a:r>
              <a:rPr lang="nl-NL" err="1">
                <a:sym typeface="Wingdings" panose="05000000000000000000" pitchFamily="2" charset="2"/>
              </a:rPr>
              <a:t>Brdr</a:t>
            </a:r>
            <a:r>
              <a:rPr lang="nl-NL">
                <a:sym typeface="Wingdings" panose="05000000000000000000" pitchFamily="2" charset="2"/>
              </a:rPr>
              <a:t> (python)  integratie in backend-systemen op basis van </a:t>
            </a:r>
            <a:r>
              <a:rPr lang="nl-NL" err="1">
                <a:sym typeface="Wingdings" panose="05000000000000000000" pitchFamily="2" charset="2"/>
              </a:rPr>
              <a:t>metadatamodel</a:t>
            </a:r>
            <a:r>
              <a:rPr lang="nl-NL">
                <a:sym typeface="Wingdings" panose="05000000000000000000" pitchFamily="2" charset="2"/>
              </a:rPr>
              <a:t> (Agentschap Onroerend Erfgoed): </a:t>
            </a:r>
          </a:p>
          <a:p>
            <a:pPr marL="612000" lvl="2" indent="0">
              <a:buNone/>
            </a:pPr>
            <a:r>
              <a:rPr lang="nl-NL">
                <a:sym typeface="Wingdings" panose="05000000000000000000" pitchFamily="2" charset="2"/>
              </a:rPr>
              <a:t>	Full-</a:t>
            </a:r>
            <a:r>
              <a:rPr lang="nl-NL" err="1">
                <a:sym typeface="Wingdings" panose="05000000000000000000" pitchFamily="2" charset="2"/>
              </a:rPr>
              <a:t>automated</a:t>
            </a:r>
            <a:r>
              <a:rPr lang="nl-NL">
                <a:sym typeface="Wingdings" panose="05000000000000000000" pitchFamily="2" charset="2"/>
              </a:rPr>
              <a:t> updates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432C6C6-09DF-9A1F-EDA5-5CCA6EF22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91" y="1181692"/>
            <a:ext cx="3665029" cy="44946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181867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4212AA-7DCB-9111-3DE2-F4CE42EC3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Vragen?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739BDFD-03C2-6534-3B0F-4B9FAF11A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47759"/>
            <a:ext cx="7220902" cy="6291166"/>
          </a:xfrm>
        </p:spPr>
        <p:txBody>
          <a:bodyPr vert="horz" lIns="0" tIns="45720" rIns="0" bIns="45720" rtlCol="0" anchor="t">
            <a:normAutofit/>
          </a:bodyPr>
          <a:lstStyle/>
          <a:p>
            <a:pPr marL="287655" indent="-287655"/>
            <a:r>
              <a:rPr lang="nl-NL">
                <a:latin typeface="Plus Jakarta Sans"/>
                <a:cs typeface="Plus Jakarta Sans"/>
              </a:rPr>
              <a:t>Wil je zelf aan de slag?</a:t>
            </a:r>
            <a:endParaRPr lang="en-US"/>
          </a:p>
          <a:p>
            <a:pPr marL="630555" lvl="1"/>
            <a:r>
              <a:rPr lang="nl-NL" sz="1200">
                <a:latin typeface="Plus Jakarta Sans"/>
                <a:cs typeface="Plus Jakarta Sans"/>
              </a:rPr>
              <a:t>QGIS – </a:t>
            </a:r>
            <a:r>
              <a:rPr lang="nl-NL" sz="1200" err="1">
                <a:latin typeface="Plus Jakarta Sans"/>
                <a:cs typeface="Plus Jakarta Sans"/>
              </a:rPr>
              <a:t>plugin</a:t>
            </a:r>
            <a:r>
              <a:rPr lang="nl-NL" sz="1200">
                <a:latin typeface="Plus Jakarta Sans"/>
                <a:cs typeface="Plus Jakarta Sans"/>
              </a:rPr>
              <a:t> </a:t>
            </a:r>
            <a:r>
              <a:rPr lang="nl-NL" sz="1200" err="1">
                <a:latin typeface="Plus Jakarta Sans"/>
                <a:cs typeface="Plus Jakarta Sans"/>
              </a:rPr>
              <a:t>brdrQ</a:t>
            </a:r>
            <a:r>
              <a:rPr lang="nl-NL" sz="1200">
                <a:latin typeface="Plus Jakarta Sans"/>
                <a:cs typeface="Plus Jakarta Sans"/>
              </a:rPr>
              <a:t>:  </a:t>
            </a:r>
            <a:r>
              <a:rPr lang="nl-NL" sz="1200">
                <a:latin typeface="Plus Jakarta Sans"/>
                <a:cs typeface="Plus Jakarta Sans"/>
                <a:hlinkClick r:id="rId2"/>
              </a:rPr>
              <a:t>https://github.com/OnroerendErfgoed/brdrQ</a:t>
            </a:r>
            <a:r>
              <a:rPr lang="nl-NL" sz="1200">
                <a:latin typeface="Plus Jakarta Sans"/>
                <a:cs typeface="Plus Jakarta Sans"/>
              </a:rPr>
              <a:t> </a:t>
            </a:r>
          </a:p>
          <a:p>
            <a:pPr marL="630555" lvl="1"/>
            <a:r>
              <a:rPr lang="nl-NL" sz="1200">
                <a:latin typeface="Plus Jakarta Sans"/>
                <a:cs typeface="Plus Jakarta Sans"/>
              </a:rPr>
              <a:t>Python package ‘</a:t>
            </a:r>
            <a:r>
              <a:rPr lang="nl-NL" sz="1200" err="1">
                <a:latin typeface="Plus Jakarta Sans"/>
                <a:cs typeface="Plus Jakarta Sans"/>
              </a:rPr>
              <a:t>brdr</a:t>
            </a:r>
            <a:r>
              <a:rPr lang="nl-NL" sz="1200">
                <a:latin typeface="Plus Jakarta Sans"/>
                <a:cs typeface="Plus Jakarta Sans"/>
              </a:rPr>
              <a:t>’: </a:t>
            </a:r>
            <a:r>
              <a:rPr lang="nl-NL" sz="1200">
                <a:latin typeface="Plus Jakarta Sans"/>
                <a:cs typeface="Plus Jakarta Sans"/>
                <a:hlinkClick r:id="rId3"/>
              </a:rPr>
              <a:t>https://github.com/OnroerendErfgoed/brdr</a:t>
            </a:r>
            <a:r>
              <a:rPr lang="nl-NL" sz="1200">
                <a:latin typeface="Plus Jakarta Sans"/>
                <a:cs typeface="Plus Jakarta Sans"/>
              </a:rPr>
              <a:t> </a:t>
            </a:r>
          </a:p>
          <a:p>
            <a:pPr marL="630555" lvl="1"/>
            <a:r>
              <a:rPr lang="nl-NL" sz="1200">
                <a:latin typeface="Plus Jakarta Sans"/>
                <a:cs typeface="Plus Jakarta Sans"/>
              </a:rPr>
              <a:t>Publicatie (achtergrond) : </a:t>
            </a:r>
            <a:r>
              <a:rPr lang="nl-NL" sz="1200">
                <a:solidFill>
                  <a:srgbClr val="448AD1"/>
                </a:solidFill>
                <a:latin typeface="Plus Jakarta Sans"/>
                <a:cs typeface="Plus Jakarta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https://doi.org/10.55465/SXCW6218</a:t>
            </a:r>
            <a:r>
              <a:rPr lang="nl-NL" sz="1200">
                <a:solidFill>
                  <a:srgbClr val="448AD1"/>
                </a:solidFill>
                <a:latin typeface="Plus Jakarta Sans"/>
                <a:cs typeface="Plus Jakarta Sans"/>
              </a:rPr>
              <a:t> </a:t>
            </a:r>
          </a:p>
          <a:p>
            <a:pPr marL="630555" lvl="1"/>
            <a:r>
              <a:rPr lang="nl-NL" sz="1200">
                <a:latin typeface="Plus Jakarta Sans"/>
                <a:cs typeface="Plus Jakarta Sans"/>
              </a:rPr>
              <a:t>Projectpagina: </a:t>
            </a:r>
            <a:r>
              <a:rPr lang="nl-BE" sz="1200">
                <a:solidFill>
                  <a:srgbClr val="448AD1"/>
                </a:solidFill>
                <a:hlinkClick r:id="rId5" tooltip="https://docs.athumi.eu/vip/help/grenzen-verlegge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https://docs.athumi.eu/vip/help/grenzen-verleggen</a:t>
            </a:r>
            <a:r>
              <a:rPr lang="nl-BE" sz="1200">
                <a:solidFill>
                  <a:srgbClr val="448AD1"/>
                </a:solidFill>
              </a:rPr>
              <a:t> </a:t>
            </a:r>
            <a:br>
              <a:rPr lang="nl-NL" sz="1300">
                <a:latin typeface="Plus Jakarta Sans"/>
                <a:cs typeface="Plus Jakarta Sans"/>
              </a:rPr>
            </a:br>
            <a:endParaRPr lang="nl-NL" sz="1300">
              <a:latin typeface="Plus Jakarta Sans"/>
              <a:cs typeface="Plus Jakarta Sans"/>
            </a:endParaRPr>
          </a:p>
          <a:p>
            <a:pPr marL="287655" indent="-287655">
              <a:buClr>
                <a:srgbClr val="210040"/>
              </a:buClr>
            </a:pPr>
            <a:r>
              <a:rPr lang="nl-NL">
                <a:latin typeface="Plus Jakarta Sans"/>
                <a:cs typeface="Plus Jakarta Sans"/>
              </a:rPr>
              <a:t>Heb je ideeën voor verbeteringen of gooit een bug roet in het eten? </a:t>
            </a:r>
          </a:p>
          <a:p>
            <a:pPr marL="630555" lvl="1" indent="-287655">
              <a:buClr>
                <a:srgbClr val="210040"/>
              </a:buClr>
            </a:pPr>
            <a:r>
              <a:rPr lang="nl-NL" sz="1200">
                <a:latin typeface="Plus Jakarta Sans"/>
                <a:cs typeface="Plus Jakarta Sans"/>
              </a:rPr>
              <a:t>Bug? </a:t>
            </a:r>
            <a:r>
              <a:rPr lang="nl-NL" sz="1200">
                <a:latin typeface="Plus Jakarta Sans"/>
                <a:cs typeface="Plus Jakarta Sans"/>
                <a:sym typeface="Wingdings" panose="05000000000000000000" pitchFamily="2" charset="2"/>
              </a:rPr>
              <a:t></a:t>
            </a:r>
            <a:r>
              <a:rPr lang="nl-NL" sz="1200" b="1">
                <a:latin typeface="Plus Jakarta Sans"/>
                <a:cs typeface="Plus Jakarta Sans"/>
                <a:sym typeface="Wingdings" panose="05000000000000000000" pitchFamily="2" charset="2"/>
              </a:rPr>
              <a:t> </a:t>
            </a:r>
            <a:r>
              <a:rPr lang="nl-NL" sz="1200">
                <a:latin typeface="Plus Jakarta Sans"/>
                <a:cs typeface="Plus Jakarta Sans"/>
                <a:hlinkClick r:id="rId6"/>
              </a:rPr>
              <a:t>https://github.com/OnroerendErfgoed/brdrQ/issues</a:t>
            </a:r>
            <a:endParaRPr lang="nl-NL" sz="1200">
              <a:latin typeface="Plus Jakarta Sans"/>
              <a:cs typeface="Plus Jakarta Sans"/>
            </a:endParaRPr>
          </a:p>
          <a:p>
            <a:pPr marL="630555" lvl="1" indent="-287655">
              <a:buClr>
                <a:srgbClr val="210040"/>
              </a:buClr>
            </a:pPr>
            <a:r>
              <a:rPr lang="nl-NL" sz="1200">
                <a:latin typeface="Plus Jakarta Sans"/>
                <a:cs typeface="Plus Jakarta Sans"/>
              </a:rPr>
              <a:t>Idee?</a:t>
            </a:r>
            <a:r>
              <a:rPr lang="nl-NL" sz="1200">
                <a:latin typeface="Plus Jakarta Sans"/>
                <a:cs typeface="Plus Jakarta Sans"/>
                <a:sym typeface="Wingdings" panose="05000000000000000000" pitchFamily="2" charset="2"/>
              </a:rPr>
              <a:t></a:t>
            </a:r>
            <a:r>
              <a:rPr lang="nl-NL" sz="1200" b="1">
                <a:latin typeface="Plus Jakarta Sans"/>
                <a:cs typeface="Plus Jakarta Sans"/>
              </a:rPr>
              <a:t>  </a:t>
            </a:r>
            <a:r>
              <a:rPr lang="nl-NL" sz="1200" err="1">
                <a:latin typeface="Plus Jakarta Sans"/>
                <a:cs typeface="Plus Jakarta Sans"/>
              </a:rPr>
              <a:t>discussion</a:t>
            </a:r>
            <a:r>
              <a:rPr lang="nl-NL" sz="1200">
                <a:latin typeface="Plus Jakarta Sans"/>
                <a:cs typeface="Plus Jakarta Sans"/>
              </a:rPr>
              <a:t> forum:</a:t>
            </a:r>
            <a:r>
              <a:rPr lang="nl-NL" sz="1200" b="1">
                <a:latin typeface="Plus Jakarta Sans"/>
                <a:cs typeface="Plus Jakarta Sans"/>
              </a:rPr>
              <a:t> </a:t>
            </a:r>
            <a:r>
              <a:rPr lang="nl-NL" sz="1200">
                <a:latin typeface="Plus Jakarta Sans"/>
                <a:cs typeface="Plus Jakarta Sans"/>
                <a:hlinkClick r:id="rId7"/>
              </a:rPr>
              <a:t>https://github.com/OnroerendErfgoed/brdr/discussions/</a:t>
            </a:r>
            <a:r>
              <a:rPr lang="nl-NL" sz="1200">
                <a:latin typeface="Plus Jakarta Sans"/>
                <a:cs typeface="Plus Jakarta Sans"/>
              </a:rPr>
              <a:t> </a:t>
            </a:r>
            <a:br>
              <a:rPr lang="nl-NL" sz="1200">
                <a:latin typeface="Plus Jakarta Sans"/>
                <a:cs typeface="Plus Jakarta Sans"/>
              </a:rPr>
            </a:br>
            <a:endParaRPr lang="nl-NL">
              <a:latin typeface="Plus Jakarta Sans"/>
              <a:cs typeface="Plus Jakarta Sans"/>
            </a:endParaRPr>
          </a:p>
          <a:p>
            <a:pPr marL="287655" indent="-287655">
              <a:buClr>
                <a:srgbClr val="210040"/>
              </a:buClr>
            </a:pPr>
            <a:r>
              <a:rPr lang="nl-NL" sz="2000">
                <a:latin typeface="Plus Jakarta Sans"/>
                <a:cs typeface="Plus Jakarta Sans"/>
              </a:rPr>
              <a:t>Nog vragen, bedenkingen... </a:t>
            </a:r>
            <a:br>
              <a:rPr lang="nl-NL" sz="2000">
                <a:latin typeface="Plus Jakarta Sans"/>
                <a:cs typeface="Plus Jakarta Sans"/>
              </a:rPr>
            </a:br>
            <a:r>
              <a:rPr lang="nl-NL" sz="2000">
                <a:latin typeface="Plus Jakarta Sans"/>
                <a:cs typeface="Plus Jakarta Sans"/>
              </a:rPr>
              <a:t>Wij maken graag tijd voor een (virtuele)</a:t>
            </a:r>
            <a:br>
              <a:rPr lang="nl-NL">
                <a:latin typeface="Plus Jakarta Sans"/>
                <a:cs typeface="Plus Jakarta Sans"/>
              </a:rPr>
            </a:br>
            <a:endParaRPr lang="nl-NL">
              <a:latin typeface="Plus Jakarta Sans"/>
              <a:cs typeface="Plus Jakarta Sans"/>
            </a:endParaRPr>
          </a:p>
          <a:p>
            <a:pPr marL="287655" indent="-287655">
              <a:buClr>
                <a:srgbClr val="210040"/>
              </a:buClr>
              <a:buFont typeface="Arial,Sans-Serif"/>
            </a:pPr>
            <a:r>
              <a:rPr lang="nl-NL">
                <a:latin typeface="Plus Jakarta Sans"/>
                <a:cs typeface="Plus Jakarta Sans"/>
              </a:rPr>
              <a:t>Je kan ons bereiken via</a:t>
            </a:r>
            <a:endParaRPr lang="en-US" b="0">
              <a:latin typeface="Plus Jakarta Sans"/>
              <a:cs typeface="Plus Jakarta Sans"/>
            </a:endParaRPr>
          </a:p>
          <a:p>
            <a:pPr marL="630555" lvl="1">
              <a:buFont typeface="Arial,Sans-Serif"/>
            </a:pPr>
            <a:r>
              <a:rPr lang="nl-NL" sz="1200">
                <a:hlinkClick r:id="rId8"/>
              </a:rPr>
              <a:t>karel.dieussaert@vlaanderen.be</a:t>
            </a:r>
            <a:endParaRPr lang="nl-NL" sz="1200"/>
          </a:p>
          <a:p>
            <a:pPr marL="630555" lvl="1">
              <a:buFont typeface="Arial,Sans-Serif"/>
            </a:pPr>
            <a:r>
              <a:rPr lang="nl-NL" sz="1200">
                <a:hlinkClick r:id="rId9"/>
              </a:rPr>
              <a:t>evelyne.devos@athumi.eu</a:t>
            </a:r>
            <a:endParaRPr lang="nl-NL" sz="1200"/>
          </a:p>
          <a:p>
            <a:pPr marL="630555" lvl="1">
              <a:buFont typeface="Arial,Sans-Serif"/>
            </a:pPr>
            <a:r>
              <a:rPr lang="nl-NL" sz="1200">
                <a:latin typeface="Plus Jakarta Sans"/>
                <a:cs typeface="Plus Jakarta Sans"/>
                <a:hlinkClick r:id="rId10"/>
              </a:rPr>
              <a:t>bavo.mannekens@athumi.eu</a:t>
            </a:r>
            <a:endParaRPr lang="nl-NL" sz="1200">
              <a:latin typeface="Plus Jakarta Sans"/>
              <a:cs typeface="Plus Jakarta Sans"/>
            </a:endParaRPr>
          </a:p>
          <a:p>
            <a:pPr marL="630555" lvl="1">
              <a:buFont typeface="Arial,Sans-Serif"/>
            </a:pPr>
            <a:r>
              <a:rPr lang="nl-NL" sz="1200">
                <a:latin typeface="Plus Jakarta Sans"/>
                <a:cs typeface="Plus Jakarta Sans"/>
                <a:hlinkClick r:id="rId11"/>
              </a:rPr>
              <a:t>klaar.leroy@vvsg.be</a:t>
            </a:r>
            <a:r>
              <a:rPr lang="nl-NL" sz="1200">
                <a:latin typeface="Plus Jakarta Sans"/>
                <a:cs typeface="Plus Jakarta Sans"/>
              </a:rPr>
              <a:t> </a:t>
            </a:r>
            <a:br>
              <a:rPr lang="nl-NL" sz="1500"/>
            </a:br>
            <a:endParaRPr lang="nl-NL"/>
          </a:p>
          <a:p>
            <a:pPr marL="287655" indent="-287655">
              <a:buClr>
                <a:srgbClr val="210040"/>
              </a:buClr>
              <a:buFont typeface="Arial" panose="020B0604020202020204" pitchFamily="34" charset="0"/>
              <a:buChar char="•"/>
            </a:pPr>
            <a:endParaRPr lang="nl-NL" b="1">
              <a:latin typeface="Plus Jakarta Sans"/>
              <a:cs typeface="Plus Jakarta Sans"/>
            </a:endParaRPr>
          </a:p>
          <a:p>
            <a:pPr marL="287655" indent="-287655">
              <a:buClr>
                <a:srgbClr val="210040"/>
              </a:buClr>
              <a:buFont typeface="Arial" panose="020B0604020202020204" pitchFamily="34" charset="0"/>
              <a:buChar char="•"/>
            </a:pPr>
            <a:endParaRPr lang="nl-NL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FF61ADC-FB49-9DC7-E5E0-8FEFCF892EFA}"/>
              </a:ext>
            </a:extLst>
          </p:cNvPr>
          <p:cNvSpPr/>
          <p:nvPr/>
        </p:nvSpPr>
        <p:spPr>
          <a:xfrm>
            <a:off x="2893855" y="3370232"/>
            <a:ext cx="673449" cy="33357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Koffie met effen opvulling">
            <a:extLst>
              <a:ext uri="{FF2B5EF4-FFF2-40B4-BE49-F238E27FC236}">
                <a16:creationId xmlns:a16="http://schemas.microsoft.com/office/drawing/2014/main" id="{1AEFCBBC-6C1C-0F99-4A02-79BE34DCCD7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661972" y="3664897"/>
            <a:ext cx="852937" cy="85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545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98281-B906-A1B1-B0CD-B20D4297F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94B006-64B7-6151-5DB4-E595F6F335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/>
              <a:t>AAN DE SLAG!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533309F-D62C-61B4-5960-F6970D7325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1549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EBABE-C9BB-39D8-FBC9-4C5AF2D8A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7452FB-E24A-B570-7681-D573F8FE1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Waarom </a:t>
            </a:r>
            <a:br>
              <a:rPr lang="nl-NL"/>
            </a:br>
            <a:r>
              <a:rPr lang="nl-NL"/>
              <a:t>‘grenzen verleggen’?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0D0412A-1724-B698-C716-AFEA08219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3025" y="3333847"/>
            <a:ext cx="7220902" cy="3335973"/>
          </a:xfrm>
        </p:spPr>
        <p:txBody>
          <a:bodyPr vert="horz" lIns="0" tIns="45720" rIns="0" bIns="45720" rtlCol="0" anchor="t">
            <a:normAutofit fontScale="85000" lnSpcReduction="20000"/>
          </a:bodyPr>
          <a:lstStyle/>
          <a:p>
            <a:pPr marL="287655" indent="-287655">
              <a:buClr>
                <a:srgbClr val="210040"/>
              </a:buClr>
            </a:pPr>
            <a:r>
              <a:rPr lang="nl-NL" b="0">
                <a:latin typeface="Plus Jakarta Sans"/>
                <a:cs typeface="Plus Jakarta Sans"/>
              </a:rPr>
              <a:t>Vastgoedinlichtingen voor Overdracht (VVO) : </a:t>
            </a:r>
          </a:p>
          <a:p>
            <a:pPr marL="630555" lvl="1" indent="-287655">
              <a:buClr>
                <a:srgbClr val="210040"/>
              </a:buClr>
            </a:pPr>
            <a:r>
              <a:rPr lang="nl-NL" b="0">
                <a:latin typeface="Plus Jakarta Sans"/>
                <a:cs typeface="Plus Jakarta Sans"/>
              </a:rPr>
              <a:t>Gestandaardiseerde data-uitwisseling</a:t>
            </a:r>
          </a:p>
          <a:p>
            <a:pPr marL="287655" indent="-287655">
              <a:buClr>
                <a:srgbClr val="210040"/>
              </a:buClr>
            </a:pPr>
            <a:r>
              <a:rPr lang="nl-NL">
                <a:latin typeface="Plus Jakarta Sans"/>
                <a:cs typeface="Plus Jakarta Sans"/>
              </a:rPr>
              <a:t>Bevraging op basis van geometrie</a:t>
            </a:r>
            <a:r>
              <a:rPr lang="nl-NL" b="0">
                <a:latin typeface="Plus Jakarta Sans"/>
                <a:cs typeface="Plus Jakarta Sans"/>
              </a:rPr>
              <a:t>:  </a:t>
            </a:r>
          </a:p>
          <a:p>
            <a:pPr marL="630555" lvl="1" indent="-287655">
              <a:buClr>
                <a:srgbClr val="210040"/>
              </a:buClr>
            </a:pPr>
            <a:r>
              <a:rPr lang="nl-NL" b="0">
                <a:latin typeface="Plus Jakarta Sans"/>
                <a:cs typeface="Plus Jakarta Sans"/>
              </a:rPr>
              <a:t>Perceel </a:t>
            </a:r>
            <a:r>
              <a:rPr lang="nl-NL" b="0">
                <a:latin typeface="Plus Jakarta Sans"/>
                <a:cs typeface="Plus Jakarta Sans"/>
                <a:sym typeface="Wingdings" panose="05000000000000000000" pitchFamily="2" charset="2"/>
              </a:rPr>
              <a:t>lokale bronnen</a:t>
            </a:r>
            <a:endParaRPr lang="nl-NL" b="0">
              <a:latin typeface="Plus Jakarta Sans"/>
              <a:cs typeface="Plus Jakarta Sans"/>
            </a:endParaRPr>
          </a:p>
          <a:p>
            <a:pPr marL="630555" lvl="1" indent="-287655">
              <a:buClr>
                <a:srgbClr val="210040"/>
              </a:buClr>
            </a:pPr>
            <a:r>
              <a:rPr lang="nl-NL" b="1" u="sng">
                <a:latin typeface="Plus Jakarta Sans"/>
                <a:cs typeface="Plus Jakarta Sans"/>
              </a:rPr>
              <a:t>Correcte geometrie is cruciaal!</a:t>
            </a:r>
          </a:p>
          <a:p>
            <a:pPr marL="287655" indent="-287655">
              <a:buClr>
                <a:srgbClr val="210040"/>
              </a:buClr>
            </a:pPr>
            <a:r>
              <a:rPr lang="nl-NL" b="0">
                <a:latin typeface="Plus Jakarta Sans"/>
                <a:cs typeface="Plus Jakarta Sans"/>
              </a:rPr>
              <a:t>Aandachtspunt voor alle databeheerders van </a:t>
            </a:r>
            <a:r>
              <a:rPr lang="nl-NL" b="0" err="1">
                <a:latin typeface="Plus Jakarta Sans"/>
                <a:cs typeface="Plus Jakarta Sans"/>
              </a:rPr>
              <a:t>geodata</a:t>
            </a:r>
            <a:endParaRPr lang="nl-NL" b="0">
              <a:latin typeface="Plus Jakarta Sans"/>
              <a:cs typeface="Plus Jakarta Sans"/>
            </a:endParaRPr>
          </a:p>
          <a:p>
            <a:pPr marL="287655" indent="-287655">
              <a:buClr>
                <a:srgbClr val="210040"/>
              </a:buClr>
            </a:pPr>
            <a:r>
              <a:rPr lang="nl-NL" b="0" i="1">
                <a:latin typeface="Plus Jakarta Sans"/>
                <a:cs typeface="Plus Jakarta Sans"/>
              </a:rPr>
              <a:t>Kwaliteit/actualiteit van de </a:t>
            </a:r>
            <a:r>
              <a:rPr lang="nl-NL" b="0" i="1" err="1">
                <a:latin typeface="Plus Jakarta Sans"/>
                <a:cs typeface="Plus Jakarta Sans"/>
              </a:rPr>
              <a:t>geodata</a:t>
            </a:r>
            <a:r>
              <a:rPr lang="nl-NL" b="0" i="1">
                <a:latin typeface="Plus Jakarta Sans"/>
                <a:cs typeface="Plus Jakarta Sans"/>
              </a:rPr>
              <a:t> garanderen is arbeidsintensief</a:t>
            </a:r>
          </a:p>
          <a:p>
            <a:pPr marL="0" indent="0">
              <a:buClr>
                <a:srgbClr val="210040"/>
              </a:buClr>
              <a:buNone/>
            </a:pPr>
            <a:endParaRPr lang="nl-NL" i="1">
              <a:latin typeface="Plus Jakarta Sans"/>
              <a:cs typeface="Plus Jakarta Sans"/>
              <a:sym typeface="Wingdings" panose="05000000000000000000" pitchFamily="2" charset="2"/>
            </a:endParaRPr>
          </a:p>
          <a:p>
            <a:pPr marL="0" indent="0">
              <a:buClr>
                <a:srgbClr val="210040"/>
              </a:buClr>
              <a:buNone/>
            </a:pPr>
            <a:r>
              <a:rPr lang="nl-NL" i="1">
                <a:latin typeface="Plus Jakarta Sans"/>
                <a:cs typeface="Plus Jakarta Sans"/>
                <a:sym typeface="Wingdings" panose="05000000000000000000" pitchFamily="2" charset="2"/>
              </a:rPr>
              <a:t>	                                   </a:t>
            </a:r>
            <a:r>
              <a:rPr lang="nl-NL" i="1">
                <a:latin typeface="Plus Jakarta Sans"/>
                <a:cs typeface="Plus Jakarta Sans"/>
              </a:rPr>
              <a:t>Kwaliteitsverbeteringstraject</a:t>
            </a:r>
            <a:endParaRPr lang="nl-NL" b="0" i="1">
              <a:latin typeface="Plus Jakarta Sans"/>
              <a:cs typeface="Plus Jakarta Sans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63B7B14-A486-BB65-1B70-EC54CB1AC7EC}"/>
              </a:ext>
            </a:extLst>
          </p:cNvPr>
          <p:cNvSpPr/>
          <p:nvPr/>
        </p:nvSpPr>
        <p:spPr>
          <a:xfrm rot="5400000">
            <a:off x="7713604" y="5959963"/>
            <a:ext cx="416358" cy="40608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CB81CFF-073D-480E-644E-251ACE6C0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621" y="188180"/>
            <a:ext cx="6352873" cy="2723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82FB3F-DFB8-FEAA-C941-A7387F5BB0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625" y="1297800"/>
            <a:ext cx="3419901" cy="2578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8A4074AA-9ADD-D805-BF00-AA7874F51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0" y="3718538"/>
            <a:ext cx="2272944" cy="1329240"/>
          </a:xfrm>
          <a:prstGeom prst="rect">
            <a:avLst/>
          </a:prstGeom>
        </p:spPr>
      </p:pic>
      <p:pic>
        <p:nvPicPr>
          <p:cNvPr id="8" name="Picture 17">
            <a:extLst>
              <a:ext uri="{FF2B5EF4-FFF2-40B4-BE49-F238E27FC236}">
                <a16:creationId xmlns:a16="http://schemas.microsoft.com/office/drawing/2014/main" id="{D504330C-D64E-B53D-1DF7-E03F34FB724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4115"/>
          <a:stretch/>
        </p:blipFill>
        <p:spPr>
          <a:xfrm>
            <a:off x="1619380" y="4166237"/>
            <a:ext cx="2047745" cy="1908265"/>
          </a:xfrm>
          <a:prstGeom prst="rect">
            <a:avLst/>
          </a:prstGeom>
        </p:spPr>
      </p:pic>
      <p:pic>
        <p:nvPicPr>
          <p:cNvPr id="9" name="Picture 21">
            <a:extLst>
              <a:ext uri="{FF2B5EF4-FFF2-40B4-BE49-F238E27FC236}">
                <a16:creationId xmlns:a16="http://schemas.microsoft.com/office/drawing/2014/main" id="{F6657674-C609-9DBA-0922-1125DF90B8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330" y="5954826"/>
            <a:ext cx="2914650" cy="409238"/>
          </a:xfrm>
          <a:prstGeom prst="rect">
            <a:avLst/>
          </a:prstGeom>
        </p:spPr>
      </p:pic>
      <p:pic>
        <p:nvPicPr>
          <p:cNvPr id="11" name="Afbeelding 10" descr="Afbeelding met Lettertype, Graphics, logo, tekst&#10;&#10;Door AI gegenereerde inhoud is mogelijk onjuist.">
            <a:extLst>
              <a:ext uri="{FF2B5EF4-FFF2-40B4-BE49-F238E27FC236}">
                <a16:creationId xmlns:a16="http://schemas.microsoft.com/office/drawing/2014/main" id="{142134FA-12CB-18F7-05A2-BAD64E37F8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8468" y="1892710"/>
            <a:ext cx="908171" cy="29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705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C397C-0E54-464C-D8C9-595CCF55B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5" name="Rechte verbindingslijn met pijl 1084">
            <a:extLst>
              <a:ext uri="{FF2B5EF4-FFF2-40B4-BE49-F238E27FC236}">
                <a16:creationId xmlns:a16="http://schemas.microsoft.com/office/drawing/2014/main" id="{430326EA-51DF-D658-5235-0EECCD6D459D}"/>
              </a:ext>
            </a:extLst>
          </p:cNvPr>
          <p:cNvCxnSpPr>
            <a:cxnSpLocks/>
            <a:stCxn id="10" idx="2"/>
            <a:endCxn id="20" idx="0"/>
          </p:cNvCxnSpPr>
          <p:nvPr/>
        </p:nvCxnSpPr>
        <p:spPr>
          <a:xfrm>
            <a:off x="8158594" y="4077908"/>
            <a:ext cx="1697718" cy="2068016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hoek: afgeronde hoeken 9">
            <a:extLst>
              <a:ext uri="{FF2B5EF4-FFF2-40B4-BE49-F238E27FC236}">
                <a16:creationId xmlns:a16="http://schemas.microsoft.com/office/drawing/2014/main" id="{3049C475-F41E-DB55-A2E2-DDF1097F7199}"/>
              </a:ext>
            </a:extLst>
          </p:cNvPr>
          <p:cNvSpPr/>
          <p:nvPr/>
        </p:nvSpPr>
        <p:spPr>
          <a:xfrm>
            <a:off x="5856782" y="2337750"/>
            <a:ext cx="4603623" cy="1740158"/>
          </a:xfrm>
          <a:prstGeom prst="roundRect">
            <a:avLst/>
          </a:prstGeom>
          <a:solidFill>
            <a:srgbClr val="5ABCBC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E783EC8E-AEEB-2AA1-73CE-2BB530AE028A}"/>
              </a:ext>
            </a:extLst>
          </p:cNvPr>
          <p:cNvSpPr/>
          <p:nvPr/>
        </p:nvSpPr>
        <p:spPr>
          <a:xfrm>
            <a:off x="7158634" y="333145"/>
            <a:ext cx="4738806" cy="1459683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F4FCAA0D-32AE-E959-28A5-7DDAEFBD1CD6}"/>
              </a:ext>
            </a:extLst>
          </p:cNvPr>
          <p:cNvSpPr/>
          <p:nvPr/>
        </p:nvSpPr>
        <p:spPr>
          <a:xfrm>
            <a:off x="4516017" y="333146"/>
            <a:ext cx="4603623" cy="1385140"/>
          </a:xfrm>
          <a:prstGeom prst="ellipse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242B691-EC16-92FD-874D-F90246563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2404"/>
            <a:ext cx="3986489" cy="1225511"/>
          </a:xfrm>
        </p:spPr>
        <p:txBody>
          <a:bodyPr/>
          <a:lstStyle/>
          <a:p>
            <a:pPr algn="ctr"/>
            <a:r>
              <a:rPr lang="nl-NL" i="1"/>
              <a:t>Project</a:t>
            </a:r>
            <a:br>
              <a:rPr lang="nl-NL" i="1"/>
            </a:br>
            <a:r>
              <a:rPr lang="nl-NL" i="1"/>
              <a:t>‘Grenzen verleggen’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1CA3E5E-44B1-A510-7327-7CF5E6226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880" y="2074236"/>
            <a:ext cx="3792908" cy="1075970"/>
          </a:xfrm>
        </p:spPr>
        <p:txBody>
          <a:bodyPr vert="horz" lIns="0" tIns="45720" rIns="0" bIns="45720" rtlCol="0" anchor="t">
            <a:normAutofit fontScale="92500" lnSpcReduction="20000"/>
          </a:bodyPr>
          <a:lstStyle/>
          <a:p>
            <a:pPr marL="287655" indent="-287655"/>
            <a:r>
              <a:rPr lang="nl-NL">
                <a:latin typeface="Plus Jakarta Sans"/>
                <a:cs typeface="Plus Jakarta Sans"/>
              </a:rPr>
              <a:t>Partnership tussen: </a:t>
            </a:r>
          </a:p>
          <a:p>
            <a:pPr marL="287655" indent="-287655"/>
            <a:r>
              <a:rPr lang="nl-NL" err="1">
                <a:latin typeface="Plus Jakarta Sans"/>
                <a:cs typeface="Plus Jakarta Sans"/>
              </a:rPr>
              <a:t>Athumi</a:t>
            </a:r>
            <a:r>
              <a:rPr lang="nl-NL">
                <a:latin typeface="Plus Jakarta Sans"/>
                <a:cs typeface="Plus Jakarta Sans"/>
              </a:rPr>
              <a:t> &amp; Agt. Onroerend erfgoed</a:t>
            </a:r>
          </a:p>
          <a:p>
            <a:pPr marL="0" indent="0">
              <a:buNone/>
            </a:pPr>
            <a:endParaRPr lang="nl-NL">
              <a:latin typeface="Plus Jakarta Sans"/>
              <a:cs typeface="Plus Jakarta San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B6647D-9071-22DD-B32A-42B5C5E34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035" y="669543"/>
            <a:ext cx="2246602" cy="70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9E16185-EA35-10D1-624D-0369D7EFE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206" y="706646"/>
            <a:ext cx="1954467" cy="70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3B603E88-D50D-CB12-D947-81B74858C866}"/>
              </a:ext>
            </a:extLst>
          </p:cNvPr>
          <p:cNvSpPr txBox="1"/>
          <p:nvPr/>
        </p:nvSpPr>
        <p:spPr>
          <a:xfrm>
            <a:off x="7560011" y="669543"/>
            <a:ext cx="1216936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nl-NL" i="1"/>
              <a:t>“Grenzen</a:t>
            </a:r>
            <a:endParaRPr lang="nl-BE" i="1"/>
          </a:p>
          <a:p>
            <a:pPr algn="ctr"/>
            <a:r>
              <a:rPr lang="nl-NL" i="1"/>
              <a:t>Verleggen”</a:t>
            </a:r>
            <a:endParaRPr lang="nl-BE" i="1"/>
          </a:p>
        </p:txBody>
      </p:sp>
      <p:sp>
        <p:nvSpPr>
          <p:cNvPr id="9" name="Pijl: omlaag 8">
            <a:extLst>
              <a:ext uri="{FF2B5EF4-FFF2-40B4-BE49-F238E27FC236}">
                <a16:creationId xmlns:a16="http://schemas.microsoft.com/office/drawing/2014/main" id="{3B71388E-4B28-4440-F868-05F206EA521D}"/>
              </a:ext>
            </a:extLst>
          </p:cNvPr>
          <p:cNvSpPr/>
          <p:nvPr/>
        </p:nvSpPr>
        <p:spPr>
          <a:xfrm>
            <a:off x="7787858" y="1347227"/>
            <a:ext cx="640080" cy="107597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nl-NL" sz="1600">
                <a:solidFill>
                  <a:schemeClr val="tx2">
                    <a:lumMod val="95000"/>
                    <a:lumOff val="5000"/>
                  </a:schemeClr>
                </a:solidFill>
              </a:rPr>
              <a:t>Resultaat</a:t>
            </a:r>
            <a:endParaRPr lang="nl-BE" sz="160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0FEA9735-ED8E-E364-63BD-A96781645FA2}"/>
              </a:ext>
            </a:extLst>
          </p:cNvPr>
          <p:cNvSpPr/>
          <p:nvPr/>
        </p:nvSpPr>
        <p:spPr>
          <a:xfrm>
            <a:off x="6459340" y="3397320"/>
            <a:ext cx="3360906" cy="513409"/>
          </a:xfrm>
          <a:prstGeom prst="ellipse">
            <a:avLst/>
          </a:prstGeom>
          <a:solidFill>
            <a:srgbClr val="A1E6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b="1" err="1">
                <a:solidFill>
                  <a:schemeClr val="tx2">
                    <a:lumMod val="95000"/>
                    <a:lumOff val="5000"/>
                  </a:schemeClr>
                </a:solidFill>
              </a:rPr>
              <a:t>Aligneringsalgoritme</a:t>
            </a:r>
            <a:endParaRPr lang="nl-BE" sz="1400" b="1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69B17081-7C31-CC75-60F5-E66DD509A60D}"/>
              </a:ext>
            </a:extLst>
          </p:cNvPr>
          <p:cNvSpPr txBox="1"/>
          <p:nvPr/>
        </p:nvSpPr>
        <p:spPr>
          <a:xfrm>
            <a:off x="5445231" y="2319127"/>
            <a:ext cx="53891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b="1"/>
              <a:t>‘</a:t>
            </a:r>
            <a:r>
              <a:rPr lang="nl-NL" sz="2800" b="1" err="1"/>
              <a:t>brdr</a:t>
            </a:r>
            <a:r>
              <a:rPr lang="nl-NL" sz="2800" b="1"/>
              <a:t>’ </a:t>
            </a:r>
          </a:p>
          <a:p>
            <a:pPr algn="ctr"/>
            <a:r>
              <a:rPr lang="nl-NL" sz="1600" b="1"/>
              <a:t>(</a:t>
            </a:r>
            <a:r>
              <a:rPr lang="nl-NL" sz="1600" b="1">
                <a:hlinkClick r:id="rId4"/>
              </a:rPr>
              <a:t>https://onroerenderfgoed.github.io/brdr/</a:t>
            </a:r>
            <a:r>
              <a:rPr lang="nl-NL" sz="1600" b="1"/>
              <a:t> )</a:t>
            </a:r>
          </a:p>
          <a:p>
            <a:pPr algn="ctr"/>
            <a:r>
              <a:rPr lang="nl-NL" sz="1600"/>
              <a:t>Software - python package</a:t>
            </a:r>
            <a:endParaRPr lang="nl-BE" sz="1600"/>
          </a:p>
        </p:txBody>
      </p:sp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C6DCD820-B1A9-0072-4976-3C1BC840E107}"/>
              </a:ext>
            </a:extLst>
          </p:cNvPr>
          <p:cNvSpPr/>
          <p:nvPr/>
        </p:nvSpPr>
        <p:spPr>
          <a:xfrm>
            <a:off x="5167295" y="6226637"/>
            <a:ext cx="2831033" cy="44261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2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b="1">
                <a:solidFill>
                  <a:schemeClr val="tx2">
                    <a:lumMod val="95000"/>
                    <a:lumOff val="5000"/>
                  </a:schemeClr>
                </a:solidFill>
              </a:rPr>
              <a:t>QGIS </a:t>
            </a:r>
            <a:r>
              <a:rPr lang="nl-NL" sz="1400" b="1" err="1">
                <a:solidFill>
                  <a:schemeClr val="tx2">
                    <a:lumMod val="95000"/>
                    <a:lumOff val="5000"/>
                  </a:schemeClr>
                </a:solidFill>
              </a:rPr>
              <a:t>plugin</a:t>
            </a:r>
            <a:r>
              <a:rPr lang="nl-NL" sz="1400" b="1">
                <a:solidFill>
                  <a:schemeClr val="tx2">
                    <a:lumMod val="95000"/>
                    <a:lumOff val="5000"/>
                  </a:schemeClr>
                </a:solidFill>
              </a:rPr>
              <a:t> (</a:t>
            </a:r>
            <a:r>
              <a:rPr lang="nl-NL" sz="1400" b="1" err="1">
                <a:solidFill>
                  <a:schemeClr val="tx2">
                    <a:lumMod val="95000"/>
                    <a:lumOff val="5000"/>
                  </a:schemeClr>
                </a:solidFill>
              </a:rPr>
              <a:t>brdrQ</a:t>
            </a:r>
            <a:r>
              <a:rPr lang="nl-NL" sz="1400" b="1">
                <a:solidFill>
                  <a:schemeClr val="tx2">
                    <a:lumMod val="95000"/>
                    <a:lumOff val="5000"/>
                  </a:schemeClr>
                </a:solidFill>
              </a:rPr>
              <a:t>)</a:t>
            </a:r>
            <a:endParaRPr lang="nl-BE" sz="1400" b="1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0" name="Rechthoek: afgeronde hoeken 19">
            <a:extLst>
              <a:ext uri="{FF2B5EF4-FFF2-40B4-BE49-F238E27FC236}">
                <a16:creationId xmlns:a16="http://schemas.microsoft.com/office/drawing/2014/main" id="{7EEA47AD-F355-CE1E-6E40-2A86D69C39EB}"/>
              </a:ext>
            </a:extLst>
          </p:cNvPr>
          <p:cNvSpPr/>
          <p:nvPr/>
        </p:nvSpPr>
        <p:spPr>
          <a:xfrm>
            <a:off x="8703800" y="6145924"/>
            <a:ext cx="2305023" cy="37153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2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err="1">
                <a:solidFill>
                  <a:schemeClr val="tx2">
                    <a:lumMod val="95000"/>
                    <a:lumOff val="5000"/>
                  </a:schemeClr>
                </a:solidFill>
              </a:rPr>
              <a:t>Proof</a:t>
            </a:r>
            <a:r>
              <a:rPr lang="nl-NL" sz="1400">
                <a:solidFill>
                  <a:schemeClr val="tx2">
                    <a:lumMod val="95000"/>
                    <a:lumOff val="5000"/>
                  </a:schemeClr>
                </a:solidFill>
              </a:rPr>
              <a:t>-of-concept </a:t>
            </a:r>
            <a:r>
              <a:rPr lang="nl-NL" sz="1400" err="1">
                <a:solidFill>
                  <a:schemeClr val="tx2">
                    <a:lumMod val="95000"/>
                    <a:lumOff val="5000"/>
                  </a:schemeClr>
                </a:solidFill>
              </a:rPr>
              <a:t>ArcGIS</a:t>
            </a:r>
            <a:r>
              <a:rPr lang="nl-NL" sz="1400">
                <a:solidFill>
                  <a:schemeClr val="tx2">
                    <a:lumMod val="95000"/>
                    <a:lumOff val="5000"/>
                  </a:schemeClr>
                </a:solidFill>
              </a:rPr>
              <a:t> pro</a:t>
            </a:r>
            <a:endParaRPr lang="nl-BE" sz="140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Rechthoek: afgeronde hoeken 27">
            <a:extLst>
              <a:ext uri="{FF2B5EF4-FFF2-40B4-BE49-F238E27FC236}">
                <a16:creationId xmlns:a16="http://schemas.microsoft.com/office/drawing/2014/main" id="{A2578827-A861-1D39-CC90-A2FBEAB4809A}"/>
              </a:ext>
            </a:extLst>
          </p:cNvPr>
          <p:cNvSpPr/>
          <p:nvPr/>
        </p:nvSpPr>
        <p:spPr>
          <a:xfrm>
            <a:off x="2460561" y="5509828"/>
            <a:ext cx="4233273" cy="442610"/>
          </a:xfrm>
          <a:prstGeom prst="round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2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>
                <a:solidFill>
                  <a:schemeClr val="tx2">
                    <a:lumMod val="95000"/>
                    <a:lumOff val="5000"/>
                  </a:schemeClr>
                </a:solidFill>
              </a:rPr>
              <a:t>Integratie </a:t>
            </a:r>
            <a:r>
              <a:rPr lang="nl-NL" sz="1400" err="1">
                <a:solidFill>
                  <a:schemeClr val="tx2">
                    <a:lumMod val="95000"/>
                    <a:lumOff val="5000"/>
                  </a:schemeClr>
                </a:solidFill>
              </a:rPr>
              <a:t>Webservice</a:t>
            </a:r>
            <a:endParaRPr lang="nl-NL" sz="1400">
              <a:solidFill>
                <a:schemeClr val="tx2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nl-NL" sz="1400">
                <a:solidFill>
                  <a:schemeClr val="tx2">
                    <a:lumMod val="95000"/>
                    <a:lumOff val="5000"/>
                  </a:schemeClr>
                </a:solidFill>
              </a:rPr>
              <a:t>beheerapplicatie Agt. Onroerend Erfgoed</a:t>
            </a:r>
            <a:endParaRPr lang="nl-BE" sz="140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25" name="Rechthoek: afgeronde hoeken 1024">
            <a:extLst>
              <a:ext uri="{FF2B5EF4-FFF2-40B4-BE49-F238E27FC236}">
                <a16:creationId xmlns:a16="http://schemas.microsoft.com/office/drawing/2014/main" id="{E2112766-3D9F-9603-B0D0-8B973A620569}"/>
              </a:ext>
            </a:extLst>
          </p:cNvPr>
          <p:cNvSpPr/>
          <p:nvPr/>
        </p:nvSpPr>
        <p:spPr>
          <a:xfrm>
            <a:off x="10646751" y="5359821"/>
            <a:ext cx="1285630" cy="41203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2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>
                <a:solidFill>
                  <a:schemeClr val="tx2">
                    <a:lumMod val="95000"/>
                    <a:lumOff val="5000"/>
                  </a:schemeClr>
                </a:solidFill>
              </a:rPr>
              <a:t>…</a:t>
            </a:r>
            <a:endParaRPr lang="nl-BE" sz="140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Rechthoek: afgeronde hoeken 18">
            <a:extLst>
              <a:ext uri="{FF2B5EF4-FFF2-40B4-BE49-F238E27FC236}">
                <a16:creationId xmlns:a16="http://schemas.microsoft.com/office/drawing/2014/main" id="{562F782C-7330-E042-B70B-1FA307498886}"/>
              </a:ext>
            </a:extLst>
          </p:cNvPr>
          <p:cNvSpPr/>
          <p:nvPr/>
        </p:nvSpPr>
        <p:spPr>
          <a:xfrm>
            <a:off x="7477480" y="5565837"/>
            <a:ext cx="2531813" cy="371535"/>
          </a:xfrm>
          <a:prstGeom prst="roundRect">
            <a:avLst/>
          </a:prstGeom>
          <a:solidFill>
            <a:srgbClr val="FFFF00"/>
          </a:solidFill>
          <a:ln>
            <a:solidFill>
              <a:schemeClr val="tx2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err="1">
                <a:solidFill>
                  <a:schemeClr val="tx2">
                    <a:lumMod val="95000"/>
                    <a:lumOff val="5000"/>
                  </a:schemeClr>
                </a:solidFill>
              </a:rPr>
              <a:t>Proof</a:t>
            </a:r>
            <a:r>
              <a:rPr lang="nl-NL" sz="1400">
                <a:solidFill>
                  <a:schemeClr val="tx2">
                    <a:lumMod val="95000"/>
                    <a:lumOff val="5000"/>
                  </a:schemeClr>
                </a:solidFill>
              </a:rPr>
              <a:t>-of-concept FME</a:t>
            </a:r>
            <a:endParaRPr lang="nl-BE" sz="140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4523EAA3-617B-5A22-27FA-641351DAEA9E}"/>
              </a:ext>
            </a:extLst>
          </p:cNvPr>
          <p:cNvSpPr txBox="1"/>
          <p:nvPr/>
        </p:nvSpPr>
        <p:spPr>
          <a:xfrm>
            <a:off x="165684" y="6293911"/>
            <a:ext cx="401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/>
              <a:t>Projectpagina: </a:t>
            </a:r>
          </a:p>
          <a:p>
            <a:r>
              <a:rPr lang="nl-BE" sz="1400">
                <a:hlinkClick r:id="rId5" tooltip="https://docs.athumi.eu/vip/help/grenzen-verleggen"/>
              </a:rPr>
              <a:t>https://docs.athumi.eu/vip/help/grenzen-verleggen</a:t>
            </a:r>
            <a:r>
              <a:rPr lang="nl-BE" sz="1400"/>
              <a:t> </a:t>
            </a:r>
          </a:p>
        </p:txBody>
      </p:sp>
      <p:cxnSp>
        <p:nvCxnSpPr>
          <p:cNvPr id="1078" name="Rechte verbindingslijn met pijl 1077">
            <a:extLst>
              <a:ext uri="{FF2B5EF4-FFF2-40B4-BE49-F238E27FC236}">
                <a16:creationId xmlns:a16="http://schemas.microsoft.com/office/drawing/2014/main" id="{5D9BE61C-69C1-7BD8-582B-C2134C403C10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>
          <a:xfrm flipH="1">
            <a:off x="4577198" y="4077908"/>
            <a:ext cx="3581396" cy="143192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Rechte verbindingslijn met pijl 1078">
            <a:extLst>
              <a:ext uri="{FF2B5EF4-FFF2-40B4-BE49-F238E27FC236}">
                <a16:creationId xmlns:a16="http://schemas.microsoft.com/office/drawing/2014/main" id="{E8094291-0238-52FE-3E29-298783927402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 flipH="1">
            <a:off x="6582812" y="4077908"/>
            <a:ext cx="1575782" cy="2148729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Rechte verbindingslijn met pijl 1081">
            <a:extLst>
              <a:ext uri="{FF2B5EF4-FFF2-40B4-BE49-F238E27FC236}">
                <a16:creationId xmlns:a16="http://schemas.microsoft.com/office/drawing/2014/main" id="{2AB4C1F7-6772-B6BF-BD25-812E058628AE}"/>
              </a:ext>
            </a:extLst>
          </p:cNvPr>
          <p:cNvCxnSpPr>
            <a:cxnSpLocks/>
            <a:stCxn id="10" idx="2"/>
            <a:endCxn id="19" idx="0"/>
          </p:cNvCxnSpPr>
          <p:nvPr/>
        </p:nvCxnSpPr>
        <p:spPr>
          <a:xfrm>
            <a:off x="8158594" y="4077908"/>
            <a:ext cx="584793" cy="1487929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Rechte verbindingslijn met pijl 1087">
            <a:extLst>
              <a:ext uri="{FF2B5EF4-FFF2-40B4-BE49-F238E27FC236}">
                <a16:creationId xmlns:a16="http://schemas.microsoft.com/office/drawing/2014/main" id="{D4AEEC70-421C-090F-1327-4E12CC46F268}"/>
              </a:ext>
            </a:extLst>
          </p:cNvPr>
          <p:cNvCxnSpPr>
            <a:cxnSpLocks/>
            <a:stCxn id="10" idx="2"/>
            <a:endCxn id="1025" idx="0"/>
          </p:cNvCxnSpPr>
          <p:nvPr/>
        </p:nvCxnSpPr>
        <p:spPr>
          <a:xfrm>
            <a:off x="8158594" y="4077908"/>
            <a:ext cx="3130972" cy="128191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906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0E9587-8BFF-2846-324A-15A3BB486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2400"/>
              <a:t>Data Agt. Onroerend Erfgoed</a:t>
            </a:r>
            <a:endParaRPr lang="nl-BE" sz="240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3E28ED-4ECD-4931-BBD1-69A8894CD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47759"/>
            <a:ext cx="7220902" cy="4243696"/>
          </a:xfrm>
        </p:spPr>
        <p:txBody>
          <a:bodyPr>
            <a:normAutofit/>
          </a:bodyPr>
          <a:lstStyle/>
          <a:p>
            <a:r>
              <a:rPr lang="nl-NL"/>
              <a:t>Diversiteit in afbakeningen:</a:t>
            </a:r>
          </a:p>
          <a:p>
            <a:pPr marL="0" indent="0">
              <a:buNone/>
            </a:pPr>
            <a:endParaRPr lang="nl-NL"/>
          </a:p>
          <a:p>
            <a:pPr lvl="1"/>
            <a:r>
              <a:rPr lang="nl-NL" b="1"/>
              <a:t>Simpele gevallen: </a:t>
            </a:r>
          </a:p>
          <a:p>
            <a:pPr lvl="2"/>
            <a:r>
              <a:rPr lang="nl-NL" b="0"/>
              <a:t>Contour gebaseerd op volledig perceel/gebouw,…</a:t>
            </a:r>
          </a:p>
          <a:p>
            <a:pPr lvl="2"/>
            <a:endParaRPr lang="nl-NL" b="0"/>
          </a:p>
          <a:p>
            <a:pPr lvl="1"/>
            <a:r>
              <a:rPr lang="nl-NL" b="1"/>
              <a:t>Complexere gevallen:</a:t>
            </a:r>
          </a:p>
          <a:p>
            <a:pPr lvl="2"/>
            <a:r>
              <a:rPr lang="nl-NL"/>
              <a:t>Contour met ‘donuts’ (‘</a:t>
            </a:r>
            <a:r>
              <a:rPr lang="nl-NL" err="1"/>
              <a:t>inner</a:t>
            </a:r>
            <a:r>
              <a:rPr lang="nl-NL"/>
              <a:t> holes’)</a:t>
            </a:r>
          </a:p>
          <a:p>
            <a:pPr lvl="2"/>
            <a:r>
              <a:rPr lang="nl-NL"/>
              <a:t>Contouren die ‘deel van perceel’ bedekken</a:t>
            </a:r>
          </a:p>
          <a:p>
            <a:pPr lvl="2"/>
            <a:r>
              <a:rPr lang="nl-NL"/>
              <a:t>Smalle contouren (vb. hagen, voorgevels,…)</a:t>
            </a:r>
          </a:p>
          <a:p>
            <a:pPr lvl="2"/>
            <a:r>
              <a:rPr lang="nl-NL"/>
              <a:t>Openbaar Domein (geen referentie)</a:t>
            </a:r>
          </a:p>
          <a:p>
            <a:pPr lvl="1"/>
            <a:endParaRPr lang="nl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7E0BFF59-3386-2C57-D040-E77CC528A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096" y="3434975"/>
            <a:ext cx="1691300" cy="2275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C11D5775-FF2A-2AC2-BE95-6D2A49CA5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8" y="3635941"/>
            <a:ext cx="1899841" cy="18920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5990157A-C19E-0D5A-DCE4-E71A796FF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98" y="1211560"/>
            <a:ext cx="1899739" cy="17394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6A1438C2-E246-311F-EAB6-1C1A14E8B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8009" y="1179510"/>
            <a:ext cx="2185532" cy="18596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E62E9FE-94A5-2866-392D-6A3C63F41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79" y="5983510"/>
            <a:ext cx="1954467" cy="70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542ED7A6-D4F7-DA3A-C226-6D5911D0EF4D}"/>
              </a:ext>
            </a:extLst>
          </p:cNvPr>
          <p:cNvSpPr txBox="1"/>
          <p:nvPr/>
        </p:nvSpPr>
        <p:spPr>
          <a:xfrm>
            <a:off x="5176024" y="5050910"/>
            <a:ext cx="507577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nl-NL" sz="2800" b="1">
                <a:solidFill>
                  <a:srgbClr val="7030A0"/>
                </a:solidFill>
              </a:rPr>
              <a:t>=&gt; generieke oplossing voor geometrische </a:t>
            </a:r>
            <a:r>
              <a:rPr lang="nl-NL" sz="2800" b="1" err="1">
                <a:solidFill>
                  <a:srgbClr val="7030A0"/>
                </a:solidFill>
              </a:rPr>
              <a:t>alignering</a:t>
            </a:r>
            <a:r>
              <a:rPr lang="nl-NL" sz="2800" b="1">
                <a:solidFill>
                  <a:srgbClr val="7030A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51816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Afbeelding 22">
            <a:extLst>
              <a:ext uri="{FF2B5EF4-FFF2-40B4-BE49-F238E27FC236}">
                <a16:creationId xmlns:a16="http://schemas.microsoft.com/office/drawing/2014/main" id="{CEB7DC66-1DE2-2A37-23B6-9E7703EFE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96" y="3686975"/>
            <a:ext cx="3441438" cy="21854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kstvak 9">
            <a:extLst>
              <a:ext uri="{FF2B5EF4-FFF2-40B4-BE49-F238E27FC236}">
                <a16:creationId xmlns:a16="http://schemas.microsoft.com/office/drawing/2014/main" id="{B739CE26-3525-914D-25D0-CE2D5832AA00}"/>
              </a:ext>
            </a:extLst>
          </p:cNvPr>
          <p:cNvSpPr txBox="1"/>
          <p:nvPr/>
        </p:nvSpPr>
        <p:spPr>
          <a:xfrm>
            <a:off x="4974518" y="5410751"/>
            <a:ext cx="1457258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1200" b="1" i="1"/>
              <a:t>INPUT DATA(SET) &amp; </a:t>
            </a:r>
          </a:p>
          <a:p>
            <a:pPr algn="ctr"/>
            <a:r>
              <a:rPr lang="nl-NL" sz="1200" b="1" i="1"/>
              <a:t>REFERENTIE</a:t>
            </a:r>
            <a:endParaRPr lang="en-US"/>
          </a:p>
        </p:txBody>
      </p:sp>
      <p:sp>
        <p:nvSpPr>
          <p:cNvPr id="9" name="Tekstvak 10">
            <a:extLst>
              <a:ext uri="{FF2B5EF4-FFF2-40B4-BE49-F238E27FC236}">
                <a16:creationId xmlns:a16="http://schemas.microsoft.com/office/drawing/2014/main" id="{5F173FDD-54D6-A543-39FE-F0DD5CA25B5E}"/>
              </a:ext>
            </a:extLst>
          </p:cNvPr>
          <p:cNvSpPr txBox="1"/>
          <p:nvPr/>
        </p:nvSpPr>
        <p:spPr>
          <a:xfrm>
            <a:off x="9069321" y="5410751"/>
            <a:ext cx="270319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1200" b="1" i="1"/>
              <a:t>UITGELIJNDE DATA(SET): </a:t>
            </a:r>
          </a:p>
          <a:p>
            <a:pPr algn="ctr"/>
            <a:r>
              <a:rPr lang="nl-NL" sz="1200" b="1" i="1"/>
              <a:t>PREDICTIE(S) &amp; VERSCHILLEN</a:t>
            </a:r>
            <a:endParaRPr lang="nl-BE" sz="1200" b="1" i="1"/>
          </a:p>
        </p:txBody>
      </p:sp>
      <p:sp>
        <p:nvSpPr>
          <p:cNvPr id="10" name="Tekstvak 11">
            <a:extLst>
              <a:ext uri="{FF2B5EF4-FFF2-40B4-BE49-F238E27FC236}">
                <a16:creationId xmlns:a16="http://schemas.microsoft.com/office/drawing/2014/main" id="{33A024ED-7C59-0D24-A610-B887F7C7EBF3}"/>
              </a:ext>
            </a:extLst>
          </p:cNvPr>
          <p:cNvSpPr txBox="1"/>
          <p:nvPr/>
        </p:nvSpPr>
        <p:spPr>
          <a:xfrm>
            <a:off x="5603141" y="5002464"/>
            <a:ext cx="144838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200" b="1" i="1">
                <a:solidFill>
                  <a:schemeClr val="bg1"/>
                </a:solidFill>
              </a:rPr>
              <a:t>Software</a:t>
            </a:r>
            <a:endParaRPr lang="nl-BE" sz="1200" b="1" i="1">
              <a:solidFill>
                <a:schemeClr val="bg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2F26198-7885-A357-277A-49D17FA916F6}"/>
              </a:ext>
            </a:extLst>
          </p:cNvPr>
          <p:cNvSpPr txBox="1">
            <a:spLocks/>
          </p:cNvSpPr>
          <p:nvPr/>
        </p:nvSpPr>
        <p:spPr>
          <a:xfrm>
            <a:off x="4551616" y="3917798"/>
            <a:ext cx="7220902" cy="288488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en-US"/>
            </a:defPPr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2000" b="1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1pPr>
            <a:lvl2pPr marL="630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2pPr>
            <a:lvl3pPr marL="900000" indent="-288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210040"/>
              </a:buClr>
              <a:buFont typeface="Wingdings" panose="05000000000000000000" pitchFamily="2" charset="2"/>
              <a:buChar char="£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BCF8FEE-E03D-F7FC-5270-8BBF959BE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6989" y="2189857"/>
            <a:ext cx="3026015" cy="31386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Afbeelding 3">
            <a:extLst>
              <a:ext uri="{FF2B5EF4-FFF2-40B4-BE49-F238E27FC236}">
                <a16:creationId xmlns:a16="http://schemas.microsoft.com/office/drawing/2014/main" id="{9D2851C9-DDF7-FA5F-621F-E81C569D259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1" t="6605" r="22661"/>
          <a:stretch>
            <a:fillRect/>
          </a:stretch>
        </p:blipFill>
        <p:spPr>
          <a:xfrm>
            <a:off x="4328985" y="2189857"/>
            <a:ext cx="2876171" cy="31132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Pijl: rechts 5">
            <a:extLst>
              <a:ext uri="{FF2B5EF4-FFF2-40B4-BE49-F238E27FC236}">
                <a16:creationId xmlns:a16="http://schemas.microsoft.com/office/drawing/2014/main" id="{0B960E9F-BD8D-DF3C-3BDE-BF69F207B410}"/>
              </a:ext>
            </a:extLst>
          </p:cNvPr>
          <p:cNvSpPr/>
          <p:nvPr/>
        </p:nvSpPr>
        <p:spPr>
          <a:xfrm>
            <a:off x="7384610" y="3260608"/>
            <a:ext cx="1282925" cy="971712"/>
          </a:xfrm>
          <a:prstGeom prst="rightArrow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b="1">
                <a:solidFill>
                  <a:schemeClr val="tx2"/>
                </a:solidFill>
              </a:rPr>
              <a:t>BRDR</a:t>
            </a:r>
            <a:endParaRPr lang="nl-BE" b="1">
              <a:solidFill>
                <a:schemeClr val="tx2"/>
              </a:solidFill>
            </a:endParaRPr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AAC30F3B-1A81-30AA-8BD6-28CE8CC08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96" y="534088"/>
            <a:ext cx="3222943" cy="1325563"/>
          </a:xfrm>
        </p:spPr>
        <p:txBody>
          <a:bodyPr/>
          <a:lstStyle/>
          <a:p>
            <a:pPr algn="ctr"/>
            <a:r>
              <a:rPr lang="nl-NL"/>
              <a:t>OPLOSSING:</a:t>
            </a:r>
            <a:br>
              <a:rPr lang="nl-NL"/>
            </a:br>
            <a:r>
              <a:rPr lang="nl-NL" b="0"/>
              <a:t>GENERIEKE SOFTWARE</a:t>
            </a:r>
            <a:br>
              <a:rPr lang="nl-NL"/>
            </a:br>
            <a:r>
              <a:rPr lang="nl-NL"/>
              <a:t>BRDR</a:t>
            </a:r>
            <a:endParaRPr lang="nl-B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1CBFCB-8A29-9D0B-4BFA-206E661FE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152" y="3217333"/>
            <a:ext cx="684781" cy="68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kstvak 28">
            <a:extLst>
              <a:ext uri="{FF2B5EF4-FFF2-40B4-BE49-F238E27FC236}">
                <a16:creationId xmlns:a16="http://schemas.microsoft.com/office/drawing/2014/main" id="{D336229F-2BF0-5467-B21C-003A8EC711E6}"/>
              </a:ext>
            </a:extLst>
          </p:cNvPr>
          <p:cNvSpPr txBox="1"/>
          <p:nvPr/>
        </p:nvSpPr>
        <p:spPr>
          <a:xfrm>
            <a:off x="4745186" y="890262"/>
            <a:ext cx="6307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b="1"/>
              <a:t>AUTOMATISCH AFSTEMMEN VAN GEOMETRIEËN OP REFERENTIE</a:t>
            </a:r>
          </a:p>
        </p:txBody>
      </p:sp>
    </p:spTree>
    <p:extLst>
      <p:ext uri="{BB962C8B-B14F-4D97-AF65-F5344CB8AC3E}">
        <p14:creationId xmlns:p14="http://schemas.microsoft.com/office/powerpoint/2010/main" val="1661279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F73DFD-47EB-13B9-ACF1-49D1E8C83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BRDR:</a:t>
            </a:r>
            <a:br>
              <a:rPr lang="nl-NL"/>
            </a:br>
            <a:r>
              <a:rPr lang="nl-NL"/>
              <a:t>OPEN &amp; GENERIEK</a:t>
            </a:r>
            <a:endParaRPr lang="nl-BE"/>
          </a:p>
        </p:txBody>
      </p:sp>
      <p:pic>
        <p:nvPicPr>
          <p:cNvPr id="5" name="Tijdelijke aanduiding voor inhoud 4" descr="Hart met slot met effen opvulling">
            <a:extLst>
              <a:ext uri="{FF2B5EF4-FFF2-40B4-BE49-F238E27FC236}">
                <a16:creationId xmlns:a16="http://schemas.microsoft.com/office/drawing/2014/main" id="{944280B4-09F6-B754-9A8E-DA8F4AE63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3871" y="766134"/>
            <a:ext cx="1755777" cy="1755777"/>
          </a:xfr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9F01BB32-C03C-196F-E4CA-94B8ADF1463C}"/>
              </a:ext>
            </a:extLst>
          </p:cNvPr>
          <p:cNvSpPr txBox="1"/>
          <p:nvPr/>
        </p:nvSpPr>
        <p:spPr>
          <a:xfrm>
            <a:off x="4818247" y="2522415"/>
            <a:ext cx="186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/>
              <a:t>OPEN SOURCE</a:t>
            </a:r>
            <a:endParaRPr lang="nl-BE"/>
          </a:p>
        </p:txBody>
      </p:sp>
      <p:pic>
        <p:nvPicPr>
          <p:cNvPr id="8" name="Graphic 7" descr="Bol met effen opvulling">
            <a:extLst>
              <a:ext uri="{FF2B5EF4-FFF2-40B4-BE49-F238E27FC236}">
                <a16:creationId xmlns:a16="http://schemas.microsoft.com/office/drawing/2014/main" id="{09F38B4C-5114-2070-2913-37D3051F5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42509" y="843330"/>
            <a:ext cx="1267362" cy="1267362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E6D4F6F5-C053-03C0-F2A1-56A25119338A}"/>
              </a:ext>
            </a:extLst>
          </p:cNvPr>
          <p:cNvSpPr txBox="1"/>
          <p:nvPr/>
        </p:nvSpPr>
        <p:spPr>
          <a:xfrm>
            <a:off x="8199966" y="2522415"/>
            <a:ext cx="265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/>
              <a:t>GENERIEK INZETBAAR</a:t>
            </a:r>
          </a:p>
        </p:txBody>
      </p:sp>
      <p:pic>
        <p:nvPicPr>
          <p:cNvPr id="11" name="Graphic 10" descr="Groep mensen met effen opvulling">
            <a:extLst>
              <a:ext uri="{FF2B5EF4-FFF2-40B4-BE49-F238E27FC236}">
                <a16:creationId xmlns:a16="http://schemas.microsoft.com/office/drawing/2014/main" id="{1266FCEA-B580-EB59-836C-515949DFE5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73502" y="3429000"/>
            <a:ext cx="1554296" cy="1554296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B13C3E8D-C9D5-1CB9-97BB-7CAB0AC68425}"/>
              </a:ext>
            </a:extLst>
          </p:cNvPr>
          <p:cNvSpPr txBox="1"/>
          <p:nvPr/>
        </p:nvSpPr>
        <p:spPr>
          <a:xfrm>
            <a:off x="4763799" y="5099734"/>
            <a:ext cx="1995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/>
              <a:t>BESCHIKBAAR VOOR IEDEREEN</a:t>
            </a:r>
            <a:endParaRPr lang="nl-BE"/>
          </a:p>
        </p:txBody>
      </p:sp>
      <p:pic>
        <p:nvPicPr>
          <p:cNvPr id="14" name="Graphic 13" descr="Mannelijke programmeur met effen opvulling">
            <a:extLst>
              <a:ext uri="{FF2B5EF4-FFF2-40B4-BE49-F238E27FC236}">
                <a16:creationId xmlns:a16="http://schemas.microsoft.com/office/drawing/2014/main" id="{01318DF5-476A-2B29-025B-F745B69737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46924" y="3429000"/>
            <a:ext cx="1659466" cy="1659466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00FBFC01-7A3A-2E4D-3E43-7A0590C73302}"/>
              </a:ext>
            </a:extLst>
          </p:cNvPr>
          <p:cNvSpPr txBox="1"/>
          <p:nvPr/>
        </p:nvSpPr>
        <p:spPr>
          <a:xfrm>
            <a:off x="8060266" y="5238234"/>
            <a:ext cx="2937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/>
              <a:t>INTEGREERBAAR</a:t>
            </a:r>
          </a:p>
        </p:txBody>
      </p:sp>
      <p:sp>
        <p:nvSpPr>
          <p:cNvPr id="19" name="Pijl: links/rechts 18">
            <a:extLst>
              <a:ext uri="{FF2B5EF4-FFF2-40B4-BE49-F238E27FC236}">
                <a16:creationId xmlns:a16="http://schemas.microsoft.com/office/drawing/2014/main" id="{78AFD456-FAE4-57F0-D747-95562162B952}"/>
              </a:ext>
            </a:extLst>
          </p:cNvPr>
          <p:cNvSpPr/>
          <p:nvPr/>
        </p:nvSpPr>
        <p:spPr>
          <a:xfrm>
            <a:off x="8919243" y="2094526"/>
            <a:ext cx="1290628" cy="369333"/>
          </a:xfrm>
          <a:prstGeom prst="left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/>
              <a:t>THEMATISCH</a:t>
            </a:r>
            <a:endParaRPr lang="nl-BE" sz="1200"/>
          </a:p>
        </p:txBody>
      </p:sp>
      <p:sp>
        <p:nvSpPr>
          <p:cNvPr id="20" name="Pijl: omhoog/omlaag 19">
            <a:extLst>
              <a:ext uri="{FF2B5EF4-FFF2-40B4-BE49-F238E27FC236}">
                <a16:creationId xmlns:a16="http://schemas.microsoft.com/office/drawing/2014/main" id="{28BBBF17-324E-2258-479F-814C00F02C2B}"/>
              </a:ext>
            </a:extLst>
          </p:cNvPr>
          <p:cNvSpPr/>
          <p:nvPr/>
        </p:nvSpPr>
        <p:spPr>
          <a:xfrm>
            <a:off x="8670990" y="916186"/>
            <a:ext cx="355209" cy="1267362"/>
          </a:xfrm>
          <a:prstGeom prst="up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/>
              <a:t>SCHAAL</a:t>
            </a:r>
            <a:endParaRPr lang="nl-BE" sz="120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8EB6B3A-86EC-97C4-7810-14B195629D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86871" y="3741011"/>
            <a:ext cx="1547038" cy="584331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E8004FD7-E969-68FB-3761-9A4793950D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00267" y="4480108"/>
            <a:ext cx="1533642" cy="464861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ED0455AE-D48F-A48F-050A-230499C1CF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56573" y="5099735"/>
            <a:ext cx="1635428" cy="583624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8752C9C1-2925-FB69-71E9-23A059DA0D0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86871" y="5757334"/>
            <a:ext cx="1605129" cy="89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02493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Custom 6">
      <a:dk1>
        <a:srgbClr val="210040"/>
      </a:dk1>
      <a:lt1>
        <a:sysClr val="window" lastClr="FFFFFF"/>
      </a:lt1>
      <a:dk2>
        <a:srgbClr val="000000"/>
      </a:dk2>
      <a:lt2>
        <a:srgbClr val="F9F9F9"/>
      </a:lt2>
      <a:accent1>
        <a:srgbClr val="FFCC8E"/>
      </a:accent1>
      <a:accent2>
        <a:srgbClr val="21004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4">
      <a:majorFont>
        <a:latin typeface="Byrd"/>
        <a:ea typeface=""/>
        <a:cs typeface=""/>
      </a:majorFont>
      <a:minorFont>
        <a:latin typeface="By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_Athumi_bibliotheek_Template" id="{06302DCB-21CB-4ECB-9C9C-5D8D47DA7F0B}" vid="{5F2BFB04-5DEF-4B62-AD2D-AE08123E68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0A21A52622094B90AA3D07CEA4B174" ma:contentTypeVersion="14" ma:contentTypeDescription="Create a new document." ma:contentTypeScope="" ma:versionID="2a495fba738c85a7ad8e4977875c66f3">
  <xsd:schema xmlns:xsd="http://www.w3.org/2001/XMLSchema" xmlns:xs="http://www.w3.org/2001/XMLSchema" xmlns:p="http://schemas.microsoft.com/office/2006/metadata/properties" xmlns:ns2="f9b88060-1492-4732-adbb-6d0296f0f70a" xmlns:ns3="794fb2ae-2bb8-45df-a3b7-c8ce99f03c7b" targetNamespace="http://schemas.microsoft.com/office/2006/metadata/properties" ma:root="true" ma:fieldsID="4760b2a294b61061e692663109b093e5" ns2:_="" ns3:_="">
    <xsd:import namespace="f9b88060-1492-4732-adbb-6d0296f0f70a"/>
    <xsd:import namespace="794fb2ae-2bb8-45df-a3b7-c8ce99f03c7b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b88060-1492-4732-adbb-6d0296f0f70a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b85995f9-df3b-4ad8-a48e-73267b867c1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BillingMetadata" ma:index="21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4fb2ae-2bb8-45df-a3b7-c8ce99f03c7b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7a9fac94-d007-4a18-9f1d-c6392879c472}" ma:internalName="TaxCatchAll" ma:showField="CatchAllData" ma:web="794fb2ae-2bb8-45df-a3b7-c8ce99f03c7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9b88060-1492-4732-adbb-6d0296f0f70a">
      <Terms xmlns="http://schemas.microsoft.com/office/infopath/2007/PartnerControls"/>
    </lcf76f155ced4ddcb4097134ff3c332f>
    <TaxCatchAll xmlns="794fb2ae-2bb8-45df-a3b7-c8ce99f03c7b" xsi:nil="true"/>
  </documentManagement>
</p:properties>
</file>

<file path=customXml/itemProps1.xml><?xml version="1.0" encoding="utf-8"?>
<ds:datastoreItem xmlns:ds="http://schemas.openxmlformats.org/officeDocument/2006/customXml" ds:itemID="{F45B197F-164F-4E3B-828A-BBE31A56DD33}">
  <ds:schemaRefs>
    <ds:schemaRef ds:uri="794fb2ae-2bb8-45df-a3b7-c8ce99f03c7b"/>
    <ds:schemaRef ds:uri="f9b88060-1492-4732-adbb-6d0296f0f70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1ED15BE-F278-4C67-8A24-D60AB590C8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B815CF1-E377-44C8-B52A-BE265F0FB304}">
  <ds:schemaRefs>
    <ds:schemaRef ds:uri="794fb2ae-2bb8-45df-a3b7-c8ce99f03c7b"/>
    <ds:schemaRef ds:uri="f9b88060-1492-4732-adbb-6d0296f0f70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_Athumi_bibliotheek_Template</Template>
  <TotalTime>0</TotalTime>
  <Words>2215</Words>
  <Application>Microsoft Office PowerPoint</Application>
  <PresentationFormat>Breedbeeld</PresentationFormat>
  <Paragraphs>476</Paragraphs>
  <Slides>47</Slides>
  <Notes>13</Notes>
  <HiddenSlides>3</HiddenSlides>
  <MMClips>1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47</vt:i4>
      </vt:variant>
    </vt:vector>
  </HeadingPairs>
  <TitlesOfParts>
    <vt:vector size="54" baseType="lpstr">
      <vt:lpstr>Calibri</vt:lpstr>
      <vt:lpstr>Arial</vt:lpstr>
      <vt:lpstr>Byrd</vt:lpstr>
      <vt:lpstr>Wingdings</vt:lpstr>
      <vt:lpstr>Plus Jakarta Sans</vt:lpstr>
      <vt:lpstr>Arial,Sans-Serif</vt:lpstr>
      <vt:lpstr>Title slides</vt:lpstr>
      <vt:lpstr>brdrQ (Grenzen verleggen): Een QGIS-plugin voor aligneren van thematische grenzen</vt:lpstr>
      <vt:lpstr>“brdrQ-workshop”</vt:lpstr>
      <vt:lpstr>Agenda</vt:lpstr>
      <vt:lpstr>INTRO</vt:lpstr>
      <vt:lpstr>Waarom  ‘grenzen verleggen’?</vt:lpstr>
      <vt:lpstr>Project ‘Grenzen verleggen’</vt:lpstr>
      <vt:lpstr>Data Agt. Onroerend Erfgoed</vt:lpstr>
      <vt:lpstr>OPLOSSING: GENERIEKE SOFTWARE BRDR</vt:lpstr>
      <vt:lpstr>BRDR: OPEN &amp; GENERIEK</vt:lpstr>
      <vt:lpstr>Wat is brdrQ?</vt:lpstr>
      <vt:lpstr>Aan de slag!</vt:lpstr>
      <vt:lpstr>(Demo - brdrq_intro.qgz)</vt:lpstr>
      <vt:lpstr>Testdataset Boom– clusters 2019</vt:lpstr>
      <vt:lpstr>THEORIE: Aligneringsalgoritme</vt:lpstr>
      <vt:lpstr>PowerPoint-presentatie</vt:lpstr>
      <vt:lpstr>NetworkGeometryProcessor</vt:lpstr>
      <vt:lpstr>PowerPoint-presentatie</vt:lpstr>
      <vt:lpstr>Alignment-algoritme (Polygon-to-Polygon)</vt:lpstr>
      <vt:lpstr>Alignment-algoritme (Polygon-to-Polygon)</vt:lpstr>
      <vt:lpstr>Alignment-algoritme (Polygon-to-Polygon)</vt:lpstr>
      <vt:lpstr>Alignment-algorithm (Polygon-to-Polygon)</vt:lpstr>
      <vt:lpstr>PowerPoint-presentatie</vt:lpstr>
      <vt:lpstr>PREDICTIES</vt:lpstr>
      <vt:lpstr>PREDICTIES</vt:lpstr>
      <vt:lpstr>PREDICTIES</vt:lpstr>
      <vt:lpstr>Functionaliteiten &amp; Use Cases</vt:lpstr>
      <vt:lpstr>Tools &amp; parameters </vt:lpstr>
      <vt:lpstr>PARAMETERS</vt:lpstr>
      <vt:lpstr>OpenDomainStrategy</vt:lpstr>
      <vt:lpstr>Use Cases</vt:lpstr>
      <vt:lpstr>Use case: Aanvraag omgevingsvergunning, ingetekend door burger</vt:lpstr>
      <vt:lpstr>Use case: Vervuilde locatie, deels op Openbaar Domein </vt:lpstr>
      <vt:lpstr>Use case: Onroerend Erfgoed  </vt:lpstr>
      <vt:lpstr>Use case: Versie-beheer bij meerdere geometrie-varianten  (main (v1), v2,…):  verschildetectie</vt:lpstr>
      <vt:lpstr>Use case: Actualisatie dossiers naar actueel GRB-percelen (BULK)</vt:lpstr>
      <vt:lpstr>Use case: Fietspaden op GRB-Wegsegment aligneren</vt:lpstr>
      <vt:lpstr>brdrQ in praktijk</vt:lpstr>
      <vt:lpstr>TIPS &amp; TRICKS</vt:lpstr>
      <vt:lpstr>QGIS Processing</vt:lpstr>
      <vt:lpstr>PowerPoint-presentatie</vt:lpstr>
      <vt:lpstr>QGIS ModelBuilder</vt:lpstr>
      <vt:lpstr>GRB updater</vt:lpstr>
      <vt:lpstr>PowerPoint-presentatie</vt:lpstr>
      <vt:lpstr>OUTRO</vt:lpstr>
      <vt:lpstr>Toekomst</vt:lpstr>
      <vt:lpstr>Vragen?</vt:lpstr>
      <vt:lpstr>AAN DE SLAG!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Devos Evelyne</dc:creator>
  <cp:lastModifiedBy>Karel Dieussaert</cp:lastModifiedBy>
  <cp:revision>1</cp:revision>
  <cp:lastPrinted>2023-10-21T13:03:11Z</cp:lastPrinted>
  <dcterms:created xsi:type="dcterms:W3CDTF">2025-01-07T12:54:43Z</dcterms:created>
  <dcterms:modified xsi:type="dcterms:W3CDTF">2026-02-11T22:18:46Z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0x010100B10A21A52622094B90AA3D07CEA4B174</vt:lpwstr>
  </property>
  <property fmtid="{D5CDD505-2E9C-101B-9397-08002B2CF9AE}" pid="3" name="xd_ProgID">
    <vt:lpwstr/>
  </property>
  <property fmtid="{D5CDD505-2E9C-101B-9397-08002B2CF9AE}" pid="4" name="MediaServiceImageTags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xd_Signature">
    <vt:lpwstr/>
  </property>
</Properties>
</file>